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7" r:id="rId10"/>
    <p:sldId id="265" r:id="rId11"/>
    <p:sldId id="266" r:id="rId12"/>
  </p:sldIdLst>
  <p:sldSz cx="12192000" cy="6858000"/>
  <p:notesSz cx="6858000" cy="9144000"/>
  <p:embeddedFontLst>
    <p:embeddedFont>
      <p:font typeface="Cambria" panose="02040503050406030204" pitchFamily="18" charset="0"/>
      <p:regular r:id="rId14"/>
      <p:bold r:id="rId15"/>
      <p:italic r:id="rId16"/>
      <p:boldItalic r:id="rId17"/>
    </p:embeddedFont>
    <p:embeddedFont>
      <p:font typeface="FZShuTi" panose="02010601030101010101" pitchFamily="2" charset="-122"/>
      <p:regular r:id="rId18"/>
    </p:embeddedFont>
    <p:embeddedFont>
      <p:font typeface="FZYaoTi" panose="02010601030101010101" pitchFamily="2" charset="-122"/>
      <p:regular r:id="rId19"/>
    </p:embeddedFont>
    <p:embeddedFont>
      <p:font typeface="Segoe UI Black" panose="020B0A02040204020203" pitchFamily="34" charset="0"/>
      <p:bold r:id="rId20"/>
      <p:boldItalic r:id="rId21"/>
    </p:embeddedFont>
  </p:embeddedFontLst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E5E5"/>
    <a:srgbClr val="9CA8D4"/>
    <a:srgbClr val="CFD5EA"/>
    <a:srgbClr val="F8EC02"/>
    <a:srgbClr val="FEF998"/>
    <a:srgbClr val="CFAA95"/>
    <a:srgbClr val="ADB9CA"/>
    <a:srgbClr val="657071"/>
    <a:srgbClr val="333F50"/>
    <a:srgbClr val="C9C9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577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73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61E3A5-5DC3-4BA1-BE22-F9D9F092CCCD}" type="datetimeFigureOut">
              <a:rPr lang="zh-TW" altLang="en-US" smtClean="0"/>
              <a:t>2025/4/22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FDB6F6-C383-42D7-B5FD-1F57ECD1B1A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794981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FDB6F6-C383-42D7-B5FD-1F57ECD1B1A6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487419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A893058-2653-2DA4-416C-4DB2CA595B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138AAA26-AC88-EEF7-7007-457AE67CD4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E5F0A6D-3CA4-E512-29E2-F41764A3F6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F90C3-CA99-4165-BB08-CA5D19BA7BCB}" type="datetimeFigureOut">
              <a:rPr lang="zh-TW" altLang="en-US" smtClean="0"/>
              <a:t>2025/4/22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652EEF9-CF89-14A6-909C-3231BAB47B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79DBAE1-70CD-FCBE-F9D3-8B86402046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1C571-ED1F-419B-ADEF-AA13D736D58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927562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0489FE-AA38-B320-063C-5C122E7BD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ECD79505-E7A8-F581-D464-9492DF1D64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17667DC-963C-9344-D81A-D7260A0F2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F90C3-CA99-4165-BB08-CA5D19BA7BCB}" type="datetimeFigureOut">
              <a:rPr lang="zh-TW" altLang="en-US" smtClean="0"/>
              <a:t>2025/4/22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4655E99-FFCD-DF62-4FEA-57868FFF3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A738908-D330-3420-FD67-5FC44B4F3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1C571-ED1F-419B-ADEF-AA13D736D58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315612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6A4DE501-D6FE-40AD-D010-C6A9A3CFCF2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E5381B71-D02A-9F13-591F-D6DAB74342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76C48A4-1B5A-360D-DEC8-87D310429A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F90C3-CA99-4165-BB08-CA5D19BA7BCB}" type="datetimeFigureOut">
              <a:rPr lang="zh-TW" altLang="en-US" smtClean="0"/>
              <a:t>2025/4/22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D2FAE3A-2B9D-6F63-FA92-C20FAF5C08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D877420-1E7C-98C4-B4DF-CE71E9C21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1C571-ED1F-419B-ADEF-AA13D736D58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657647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EF35046-DEE1-6178-3F61-4B258EA0B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5CE036D-2D12-B55E-0B0E-A61DFDCBFD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EBF9CA8-75CB-3C2C-42D5-5FB3327F52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F90C3-CA99-4165-BB08-CA5D19BA7BCB}" type="datetimeFigureOut">
              <a:rPr lang="zh-TW" altLang="en-US" smtClean="0"/>
              <a:t>2025/4/22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8383353-6457-B09E-AC32-A64EE72E62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CD331B1-75DA-8270-1D50-8FD936185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1C571-ED1F-419B-ADEF-AA13D736D58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918006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40E440B-E2D2-140D-C780-4897D106B1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74D7758-8E42-5C68-24C1-4744ECA9C8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C6DF238-651F-73AB-10B7-3A053DA175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F90C3-CA99-4165-BB08-CA5D19BA7BCB}" type="datetimeFigureOut">
              <a:rPr lang="zh-TW" altLang="en-US" smtClean="0"/>
              <a:t>2025/4/22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6C980DC-04BF-E0F2-56F6-E7B01D9F78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5D71E24-117A-8E81-8938-E88344A4D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1C571-ED1F-419B-ADEF-AA13D736D58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625067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A6B80D3-202B-76C7-20AE-09EF2112F4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75A19C8-7E8C-627B-3D32-EA8C364DBE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ED619D32-E4E5-E78C-7B7E-5025D97AF4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C435F01B-05D1-7722-1AF6-2B2E424888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F90C3-CA99-4165-BB08-CA5D19BA7BCB}" type="datetimeFigureOut">
              <a:rPr lang="zh-TW" altLang="en-US" smtClean="0"/>
              <a:t>2025/4/22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F31CC1ED-A817-09E2-8EC1-A2463D70FA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CEF5BC00-6E56-997F-2D29-CA7B90D0B5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1C571-ED1F-419B-ADEF-AA13D736D58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470786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DF463FF-E5DF-C7B9-8AC4-6C2BB96779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8D19410-150D-0328-4B1D-0C593797FC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A1DCDFB3-1960-6793-8B7A-E0403E8E5B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FEA2AAB9-60C2-14F8-C279-CABDCD30EEA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AEEE5329-7A60-4D26-09C8-BEE4E1162CD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6768C74C-80E5-7FEA-F470-CE97169237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F90C3-CA99-4165-BB08-CA5D19BA7BCB}" type="datetimeFigureOut">
              <a:rPr lang="zh-TW" altLang="en-US" smtClean="0"/>
              <a:t>2025/4/22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C584D84B-CC9C-8D58-75AA-9F273CD44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175A0B93-FD82-063C-08F5-6F1EA5366A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1C571-ED1F-419B-ADEF-AA13D736D58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372736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37B66FD-0EAA-5824-3137-AC013DBD89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811E4A63-98C7-2AAE-D9CD-B0E9C8F769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F90C3-CA99-4165-BB08-CA5D19BA7BCB}" type="datetimeFigureOut">
              <a:rPr lang="zh-TW" altLang="en-US" smtClean="0"/>
              <a:t>2025/4/22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57851176-A6DC-AF8A-7996-5918286144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FBE9DE7-A0A3-8AEC-30B9-5C586CFE91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1C571-ED1F-419B-ADEF-AA13D736D58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309182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CAA35E46-9018-093E-69EF-FF8A6B00B4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F90C3-CA99-4165-BB08-CA5D19BA7BCB}" type="datetimeFigureOut">
              <a:rPr lang="zh-TW" altLang="en-US" smtClean="0"/>
              <a:t>2025/4/22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CA80E4E5-58FF-EA11-C498-0710F8E406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3E8DD9C-506F-71E2-93E8-6C43A22685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1C571-ED1F-419B-ADEF-AA13D736D58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325737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77957AC-2513-E47A-B322-B7D73235B1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CABD5EC-FB5D-6E7E-C09E-12A2CB2555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96ADA2A9-AA00-2ABF-2EE3-0B86550FEB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BD67ABF2-31DF-7468-908C-00C4F2914A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F90C3-CA99-4165-BB08-CA5D19BA7BCB}" type="datetimeFigureOut">
              <a:rPr lang="zh-TW" altLang="en-US" smtClean="0"/>
              <a:t>2025/4/22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2F3C8DDA-0E4D-3CA4-A471-6946165ADB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6F7D61D-3E84-0BA0-88E2-A44DCA793D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1C571-ED1F-419B-ADEF-AA13D736D58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968424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1010234-D381-3C13-A73A-79C7B5102C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DF273149-E151-61A4-DA8B-D27790316B6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594285A7-B7FA-D35B-D1F0-4644CCC98C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B4D8D42C-6442-8D5C-FE8F-28915B90F5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F90C3-CA99-4165-BB08-CA5D19BA7BCB}" type="datetimeFigureOut">
              <a:rPr lang="zh-TW" altLang="en-US" smtClean="0"/>
              <a:t>2025/4/22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80F1A650-2C91-08C2-6709-220CDB9402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1FD9847F-546E-F76E-E3DB-46453D079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1C571-ED1F-419B-ADEF-AA13D736D58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722023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17FC8F7B-D273-E09C-E098-6E350CD93E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C32B497-867B-DB50-DD89-6192BF35C4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22E762E-D5D0-9A59-87C3-F712B8322A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7F90C3-CA99-4165-BB08-CA5D19BA7BCB}" type="datetimeFigureOut">
              <a:rPr lang="zh-TW" altLang="en-US" smtClean="0"/>
              <a:t>2025/4/22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B65814A-5799-1804-5314-B263EAAA52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6B980E7-CAB2-26AA-B8F6-721BBDDC70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71C571-ED1F-419B-ADEF-AA13D736D58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257987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.jp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hyperlink" Target="https://www.china-pot.com.tw/" TargetMode="External"/><Relationship Id="rId4" Type="http://schemas.openxmlformats.org/officeDocument/2006/relationships/image" Target="../media/image3.png"/><Relationship Id="rId9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gif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3.png"/><Relationship Id="rId7" Type="http://schemas.openxmlformats.org/officeDocument/2006/relationships/image" Target="../media/image1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15.png"/><Relationship Id="rId4" Type="http://schemas.openxmlformats.org/officeDocument/2006/relationships/image" Target="../media/image10.png"/><Relationship Id="rId9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gif"/><Relationship Id="rId5" Type="http://schemas.openxmlformats.org/officeDocument/2006/relationships/image" Target="../media/image18.gif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gif"/><Relationship Id="rId3" Type="http://schemas.openxmlformats.org/officeDocument/2006/relationships/image" Target="../media/image3.png"/><Relationship Id="rId7" Type="http://schemas.openxmlformats.org/officeDocument/2006/relationships/image" Target="../media/image2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10.png"/><Relationship Id="rId9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BE0A3B6B-039D-272E-7BB7-C80EA6EE95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5615920F-1FB8-EBFC-E231-FEDD9D388BAC}"/>
              </a:ext>
            </a:extLst>
          </p:cNvPr>
          <p:cNvSpPr txBox="1"/>
          <p:nvPr/>
        </p:nvSpPr>
        <p:spPr>
          <a:xfrm>
            <a:off x="1629050" y="4641827"/>
            <a:ext cx="358658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500" dirty="0">
                <a:latin typeface="FZYaoTi" panose="02010601030101010101" pitchFamily="2" charset="-122"/>
                <a:ea typeface="FZYaoTi" panose="02010601030101010101" pitchFamily="2" charset="-122"/>
              </a:rPr>
              <a:t>MFEE66</a:t>
            </a:r>
            <a:r>
              <a:rPr lang="zh-TW" altLang="en-US" sz="2500" dirty="0">
                <a:latin typeface="FZYaoTi" panose="02010601030101010101" pitchFamily="2" charset="-122"/>
                <a:ea typeface="FZYaoTi" panose="02010601030101010101" pitchFamily="2" charset="-122"/>
              </a:rPr>
              <a:t>  </a:t>
            </a:r>
            <a:r>
              <a:rPr lang="en-US" altLang="zh-TW" sz="2500" dirty="0">
                <a:latin typeface="FZYaoTi" panose="02010601030101010101" pitchFamily="2" charset="-122"/>
                <a:ea typeface="FZYaoTi" panose="02010601030101010101" pitchFamily="2" charset="-122"/>
              </a:rPr>
              <a:t> </a:t>
            </a:r>
            <a:r>
              <a:rPr lang="zh-TW" altLang="en-US" sz="2500" dirty="0">
                <a:latin typeface="FZYaoTi" panose="02010601030101010101" pitchFamily="2" charset="-122"/>
                <a:ea typeface="FZYaoTi" panose="02010601030101010101" pitchFamily="2" charset="-122"/>
              </a:rPr>
              <a:t>專題發表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9A701DC5-BD85-D749-3430-28DFD7FAE5E8}"/>
              </a:ext>
            </a:extLst>
          </p:cNvPr>
          <p:cNvSpPr txBox="1"/>
          <p:nvPr/>
        </p:nvSpPr>
        <p:spPr>
          <a:xfrm>
            <a:off x="1629050" y="5272860"/>
            <a:ext cx="358658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500" dirty="0">
                <a:latin typeface="FZYaoTi" panose="02010601030101010101" pitchFamily="2" charset="-122"/>
                <a:ea typeface="FZYaoTi" panose="02010601030101010101" pitchFamily="2" charset="-122"/>
              </a:rPr>
              <a:t>0</a:t>
            </a:r>
            <a:r>
              <a:rPr lang="zh-TW" altLang="en-US" sz="2500" dirty="0">
                <a:latin typeface="FZYaoTi" panose="02010601030101010101" pitchFamily="2" charset="-122"/>
                <a:ea typeface="FZYaoTi" panose="02010601030101010101" pitchFamily="2" charset="-122"/>
              </a:rPr>
              <a:t> </a:t>
            </a:r>
            <a:r>
              <a:rPr lang="en-US" altLang="zh-TW" sz="2500" dirty="0">
                <a:latin typeface="FZYaoTi" panose="02010601030101010101" pitchFamily="2" charset="-122"/>
                <a:ea typeface="FZYaoTi" panose="02010601030101010101" pitchFamily="2" charset="-122"/>
              </a:rPr>
              <a:t>4</a:t>
            </a:r>
            <a:r>
              <a:rPr lang="zh-TW" altLang="en-US" sz="2500" dirty="0">
                <a:latin typeface="FZYaoTi" panose="02010601030101010101" pitchFamily="2" charset="-122"/>
                <a:ea typeface="FZYaoTi" panose="02010601030101010101" pitchFamily="2" charset="-122"/>
              </a:rPr>
              <a:t> 號 陳蒼義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6E6169CE-CFB9-07AA-ECB6-714E4002F352}"/>
              </a:ext>
            </a:extLst>
          </p:cNvPr>
          <p:cNvSpPr txBox="1"/>
          <p:nvPr/>
        </p:nvSpPr>
        <p:spPr>
          <a:xfrm>
            <a:off x="1482570" y="2841153"/>
            <a:ext cx="746612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6000" dirty="0">
                <a:latin typeface="FZYaoTi" panose="02010601030101010101" pitchFamily="2" charset="-122"/>
                <a:ea typeface="FZYaoTi" panose="02010601030101010101" pitchFamily="2" charset="-122"/>
              </a:rPr>
              <a:t>主題</a:t>
            </a:r>
            <a:r>
              <a:rPr lang="en-US" altLang="zh-TW" sz="6000" dirty="0">
                <a:latin typeface="FZYaoTi" panose="02010601030101010101" pitchFamily="2" charset="-122"/>
                <a:ea typeface="FZYaoTi" panose="02010601030101010101" pitchFamily="2" charset="-122"/>
              </a:rPr>
              <a:t>:</a:t>
            </a:r>
            <a:r>
              <a:rPr lang="zh-TW" altLang="en-US" sz="6000" dirty="0">
                <a:latin typeface="FZYaoTi" panose="02010601030101010101" pitchFamily="2" charset="-122"/>
                <a:ea typeface="FZYaoTi" panose="02010601030101010101" pitchFamily="2" charset="-122"/>
              </a:rPr>
              <a:t>茶葉、茶壺網站</a:t>
            </a:r>
          </a:p>
        </p:txBody>
      </p:sp>
    </p:spTree>
    <p:extLst>
      <p:ext uri="{BB962C8B-B14F-4D97-AF65-F5344CB8AC3E}">
        <p14:creationId xmlns:p14="http://schemas.microsoft.com/office/powerpoint/2010/main" val="38278484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B1E176-BD33-49D3-5FC0-FD754FC71D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76E1F6E8-3BEB-13A5-35C4-DB006E5701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  <p:grpSp>
        <p:nvGrpSpPr>
          <p:cNvPr id="18" name="群組 17">
            <a:extLst>
              <a:ext uri="{FF2B5EF4-FFF2-40B4-BE49-F238E27FC236}">
                <a16:creationId xmlns:a16="http://schemas.microsoft.com/office/drawing/2014/main" id="{A0207720-B25D-5F71-2BCB-09068CBBAF05}"/>
              </a:ext>
            </a:extLst>
          </p:cNvPr>
          <p:cNvGrpSpPr/>
          <p:nvPr/>
        </p:nvGrpSpPr>
        <p:grpSpPr>
          <a:xfrm>
            <a:off x="504824" y="76200"/>
            <a:ext cx="3819526" cy="1428750"/>
            <a:chOff x="228599" y="171450"/>
            <a:chExt cx="3819526" cy="1428750"/>
          </a:xfrm>
        </p:grpSpPr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645C1603-92A7-F8A3-E952-4403F32C07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058" t="13265" r="4412" b="4898"/>
            <a:stretch/>
          </p:blipFill>
          <p:spPr>
            <a:xfrm rot="5400000">
              <a:off x="1423987" y="-1023938"/>
              <a:ext cx="1428750" cy="3819526"/>
            </a:xfrm>
            <a:prstGeom prst="rect">
              <a:avLst/>
            </a:prstGeom>
          </p:spPr>
        </p:pic>
        <p:sp>
          <p:nvSpPr>
            <p:cNvPr id="14" name="文字方塊 13">
              <a:extLst>
                <a:ext uri="{FF2B5EF4-FFF2-40B4-BE49-F238E27FC236}">
                  <a16:creationId xmlns:a16="http://schemas.microsoft.com/office/drawing/2014/main" id="{F25AF6DC-5E58-F3CB-38FD-4873BC7A2003}"/>
                </a:ext>
              </a:extLst>
            </p:cNvPr>
            <p:cNvSpPr txBox="1"/>
            <p:nvPr/>
          </p:nvSpPr>
          <p:spPr>
            <a:xfrm>
              <a:off x="872435" y="315388"/>
              <a:ext cx="2728015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5000" dirty="0">
                  <a:latin typeface="FZShuTi" panose="02010601030101010101" pitchFamily="2" charset="-122"/>
                  <a:ea typeface="FZShuTi" panose="02010601030101010101" pitchFamily="2" charset="-122"/>
                </a:rPr>
                <a:t>製作難題</a:t>
              </a:r>
            </a:p>
          </p:txBody>
        </p:sp>
      </p:grpSp>
      <p:sp>
        <p:nvSpPr>
          <p:cNvPr id="16" name="矩形: 圓角 15">
            <a:extLst>
              <a:ext uri="{FF2B5EF4-FFF2-40B4-BE49-F238E27FC236}">
                <a16:creationId xmlns:a16="http://schemas.microsoft.com/office/drawing/2014/main" id="{B06A1AB3-7C0B-7E8D-B005-BE18B94AAFE4}"/>
              </a:ext>
            </a:extLst>
          </p:cNvPr>
          <p:cNvSpPr/>
          <p:nvPr/>
        </p:nvSpPr>
        <p:spPr>
          <a:xfrm>
            <a:off x="2867025" y="3786140"/>
            <a:ext cx="5410201" cy="981075"/>
          </a:xfrm>
          <a:prstGeom prst="roundRect">
            <a:avLst/>
          </a:prstGeom>
          <a:gradFill flip="none" rotWithShape="1">
            <a:gsLst>
              <a:gs pos="0">
                <a:srgbClr val="CFAA95">
                  <a:tint val="66000"/>
                  <a:satMod val="160000"/>
                </a:srgbClr>
              </a:gs>
              <a:gs pos="50000">
                <a:srgbClr val="CFAA95">
                  <a:tint val="44500"/>
                  <a:satMod val="160000"/>
                </a:srgbClr>
              </a:gs>
              <a:gs pos="100000">
                <a:srgbClr val="CFAA95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600" dirty="0">
                <a:solidFill>
                  <a:schemeClr val="tx1">
                    <a:lumMod val="65000"/>
                    <a:lumOff val="35000"/>
                  </a:schemeClr>
                </a:solidFill>
                <a:latin typeface="FZYaoTi" panose="02010601030101010101" pitchFamily="2" charset="-122"/>
                <a:ea typeface="FZYaoTi" panose="02010601030101010101" pitchFamily="2" charset="-122"/>
              </a:rPr>
              <a:t>JavaScript </a:t>
            </a:r>
            <a:r>
              <a:rPr lang="zh-TW" altLang="en-US" sz="2600" dirty="0">
                <a:solidFill>
                  <a:schemeClr val="tx1">
                    <a:lumMod val="65000"/>
                    <a:lumOff val="35000"/>
                  </a:schemeClr>
                </a:solidFill>
                <a:latin typeface="FZYaoTi" panose="02010601030101010101" pitchFamily="2" charset="-122"/>
                <a:ea typeface="FZYaoTi" panose="02010601030101010101" pitchFamily="2" charset="-122"/>
              </a:rPr>
              <a:t>功能開發還不</a:t>
            </a:r>
            <a:r>
              <a:rPr lang="zh-TW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ZYaoTi" panose="02010601030101010101" pitchFamily="2" charset="-122"/>
                <a:ea typeface="FZYaoTi" panose="02010601030101010101" pitchFamily="2" charset="-122"/>
              </a:rPr>
              <a:t>夠</a:t>
            </a:r>
            <a:r>
              <a:rPr lang="zh-TW" altLang="en-US" sz="2600" dirty="0">
                <a:solidFill>
                  <a:schemeClr val="tx1">
                    <a:lumMod val="65000"/>
                    <a:lumOff val="35000"/>
                  </a:schemeClr>
                </a:solidFill>
                <a:latin typeface="FZYaoTi" panose="02010601030101010101" pitchFamily="2" charset="-122"/>
                <a:ea typeface="FZYaoTi" panose="02010601030101010101" pitchFamily="2" charset="-122"/>
              </a:rPr>
              <a:t>熟練，所以目前的互動效果較少</a:t>
            </a:r>
          </a:p>
        </p:txBody>
      </p:sp>
      <p:sp>
        <p:nvSpPr>
          <p:cNvPr id="24" name="矩形: 圓角 23">
            <a:extLst>
              <a:ext uri="{FF2B5EF4-FFF2-40B4-BE49-F238E27FC236}">
                <a16:creationId xmlns:a16="http://schemas.microsoft.com/office/drawing/2014/main" id="{34A1B60E-A705-D135-643A-7DEE8EC592C2}"/>
              </a:ext>
            </a:extLst>
          </p:cNvPr>
          <p:cNvSpPr/>
          <p:nvPr/>
        </p:nvSpPr>
        <p:spPr>
          <a:xfrm>
            <a:off x="2867025" y="2447925"/>
            <a:ext cx="5410201" cy="981075"/>
          </a:xfrm>
          <a:prstGeom prst="roundRect">
            <a:avLst/>
          </a:prstGeom>
          <a:gradFill flip="none" rotWithShape="1">
            <a:gsLst>
              <a:gs pos="0">
                <a:srgbClr val="CFAA95">
                  <a:tint val="66000"/>
                  <a:satMod val="160000"/>
                </a:srgbClr>
              </a:gs>
              <a:gs pos="50000">
                <a:srgbClr val="CFAA95">
                  <a:tint val="44500"/>
                  <a:satMod val="160000"/>
                </a:srgbClr>
              </a:gs>
              <a:gs pos="100000">
                <a:srgbClr val="CFAA95">
                  <a:tint val="23500"/>
                  <a:satMod val="160000"/>
                </a:srgbClr>
              </a:gs>
            </a:gsLst>
            <a:lin ang="10800000" scaled="1"/>
            <a:tileRect/>
          </a:gra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600" dirty="0">
                <a:solidFill>
                  <a:schemeClr val="tx1">
                    <a:lumMod val="65000"/>
                    <a:lumOff val="35000"/>
                  </a:schemeClr>
                </a:solidFill>
                <a:latin typeface="FZYaoTi" panose="02010601030101010101" pitchFamily="2" charset="-122"/>
                <a:ea typeface="FZYaoTi" panose="02010601030101010101" pitchFamily="2" charset="-122"/>
              </a:rPr>
              <a:t>尋找適合的素材</a:t>
            </a:r>
          </a:p>
        </p:txBody>
      </p:sp>
    </p:spTree>
    <p:extLst>
      <p:ext uri="{BB962C8B-B14F-4D97-AF65-F5344CB8AC3E}">
        <p14:creationId xmlns:p14="http://schemas.microsoft.com/office/powerpoint/2010/main" val="8444527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ADE328-C3B1-476F-A28B-32A0BE389F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3FF177D4-2AA1-754B-88D1-A6BF26C9A3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grpSp>
        <p:nvGrpSpPr>
          <p:cNvPr id="18" name="群組 17">
            <a:extLst>
              <a:ext uri="{FF2B5EF4-FFF2-40B4-BE49-F238E27FC236}">
                <a16:creationId xmlns:a16="http://schemas.microsoft.com/office/drawing/2014/main" id="{3F528519-00A1-4C21-3B18-4C246E919830}"/>
              </a:ext>
            </a:extLst>
          </p:cNvPr>
          <p:cNvGrpSpPr/>
          <p:nvPr/>
        </p:nvGrpSpPr>
        <p:grpSpPr>
          <a:xfrm>
            <a:off x="504824" y="76200"/>
            <a:ext cx="3819526" cy="1428750"/>
            <a:chOff x="228599" y="171450"/>
            <a:chExt cx="3819526" cy="1428750"/>
          </a:xfrm>
        </p:grpSpPr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E9902F77-8DCB-8017-1A30-0B9A165BE62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058" t="13265" r="4412" b="4898"/>
            <a:stretch/>
          </p:blipFill>
          <p:spPr>
            <a:xfrm rot="5400000">
              <a:off x="1423987" y="-1023938"/>
              <a:ext cx="1428750" cy="3819526"/>
            </a:xfrm>
            <a:prstGeom prst="rect">
              <a:avLst/>
            </a:prstGeom>
          </p:spPr>
        </p:pic>
        <p:sp>
          <p:nvSpPr>
            <p:cNvPr id="14" name="文字方塊 13">
              <a:extLst>
                <a:ext uri="{FF2B5EF4-FFF2-40B4-BE49-F238E27FC236}">
                  <a16:creationId xmlns:a16="http://schemas.microsoft.com/office/drawing/2014/main" id="{E4B18391-6957-729F-37DD-1ED6E197ADF0}"/>
                </a:ext>
              </a:extLst>
            </p:cNvPr>
            <p:cNvSpPr txBox="1"/>
            <p:nvPr/>
          </p:nvSpPr>
          <p:spPr>
            <a:xfrm>
              <a:off x="872435" y="315388"/>
              <a:ext cx="2728015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5000" dirty="0">
                  <a:latin typeface="FZShuTi" panose="02010601030101010101" pitchFamily="2" charset="-122"/>
                  <a:ea typeface="FZShuTi" panose="02010601030101010101" pitchFamily="2" charset="-122"/>
                </a:rPr>
                <a:t>資料來源</a:t>
              </a:r>
            </a:p>
          </p:txBody>
        </p:sp>
      </p:grpSp>
      <p:pic>
        <p:nvPicPr>
          <p:cNvPr id="3" name="圖片 2">
            <a:hlinkClick r:id="rId5"/>
            <a:extLst>
              <a:ext uri="{FF2B5EF4-FFF2-40B4-BE49-F238E27FC236}">
                <a16:creationId xmlns:a16="http://schemas.microsoft.com/office/drawing/2014/main" id="{F008DAD2-DE02-8011-595A-F56DBDB1B96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3538" y="2236413"/>
            <a:ext cx="1963635" cy="9000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D5D308A3-C6F8-4EE9-AC8A-E5FC254102E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3780" y="4685568"/>
            <a:ext cx="900000" cy="9000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15BEC3AA-B6E0-9736-0BCD-883A65FB0C9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3538" y="4729958"/>
            <a:ext cx="1600000" cy="9000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0" name="矩形: 圓角 9">
            <a:extLst>
              <a:ext uri="{FF2B5EF4-FFF2-40B4-BE49-F238E27FC236}">
                <a16:creationId xmlns:a16="http://schemas.microsoft.com/office/drawing/2014/main" id="{A206AEAD-912E-A431-0BD7-8CCD3B97A329}"/>
              </a:ext>
            </a:extLst>
          </p:cNvPr>
          <p:cNvSpPr/>
          <p:nvPr/>
        </p:nvSpPr>
        <p:spPr>
          <a:xfrm>
            <a:off x="2326236" y="2308191"/>
            <a:ext cx="2449950" cy="828222"/>
          </a:xfrm>
          <a:prstGeom prst="roundRect">
            <a:avLst/>
          </a:prstGeom>
          <a:solidFill>
            <a:srgbClr val="ADB9CA">
              <a:alpha val="85098"/>
            </a:srgb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FZYaoTi" panose="02010601030101010101" pitchFamily="2" charset="-122"/>
                <a:ea typeface="FZYaoTi" panose="02010601030101010101" pitchFamily="2" charset="-122"/>
              </a:rPr>
              <a:t>輪播圖、商品圖</a:t>
            </a:r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DCBAF92E-8DD0-86CD-2CD8-E0829FBC4FF1}"/>
              </a:ext>
            </a:extLst>
          </p:cNvPr>
          <p:cNvSpPr/>
          <p:nvPr/>
        </p:nvSpPr>
        <p:spPr>
          <a:xfrm>
            <a:off x="2326236" y="4616383"/>
            <a:ext cx="2449950" cy="828222"/>
          </a:xfrm>
          <a:prstGeom prst="roundRect">
            <a:avLst/>
          </a:prstGeom>
          <a:solidFill>
            <a:srgbClr val="ADB9CA">
              <a:alpha val="85098"/>
            </a:srgb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FZYaoTi" panose="02010601030101010101" pitchFamily="2" charset="-122"/>
                <a:ea typeface="FZYaoTi" panose="02010601030101010101" pitchFamily="2" charset="-122"/>
              </a:rPr>
              <a:t>其他素材</a:t>
            </a:r>
          </a:p>
        </p:txBody>
      </p: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FF7691D3-1794-BCD8-4B1C-DE0A42A667AC}"/>
              </a:ext>
            </a:extLst>
          </p:cNvPr>
          <p:cNvSpPr/>
          <p:nvPr/>
        </p:nvSpPr>
        <p:spPr>
          <a:xfrm>
            <a:off x="5952768" y="5858125"/>
            <a:ext cx="1242587" cy="385854"/>
          </a:xfrm>
          <a:prstGeom prst="roundRect">
            <a:avLst/>
          </a:prstGeom>
          <a:solidFill>
            <a:srgbClr val="CFAA95">
              <a:alpha val="80000"/>
            </a:srgb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FZYaoTi" panose="02010601030101010101" pitchFamily="2" charset="-122"/>
                <a:ea typeface="FZYaoTi" panose="02010601030101010101" pitchFamily="2" charset="-122"/>
              </a:rPr>
              <a:t>生成填色</a:t>
            </a:r>
          </a:p>
        </p:txBody>
      </p:sp>
      <p:sp>
        <p:nvSpPr>
          <p:cNvPr id="17" name="矩形: 圓角 16">
            <a:extLst>
              <a:ext uri="{FF2B5EF4-FFF2-40B4-BE49-F238E27FC236}">
                <a16:creationId xmlns:a16="http://schemas.microsoft.com/office/drawing/2014/main" id="{4C088910-5A58-41B6-7B53-BDA600E15253}"/>
              </a:ext>
            </a:extLst>
          </p:cNvPr>
          <p:cNvSpPr/>
          <p:nvPr/>
        </p:nvSpPr>
        <p:spPr>
          <a:xfrm>
            <a:off x="7953780" y="5849247"/>
            <a:ext cx="1532412" cy="385854"/>
          </a:xfrm>
          <a:prstGeom prst="roundRect">
            <a:avLst/>
          </a:prstGeom>
          <a:solidFill>
            <a:srgbClr val="CFAA95">
              <a:alpha val="80000"/>
            </a:srgb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latin typeface="FZYaoTi" panose="02010601030101010101" pitchFamily="2" charset="-122"/>
                <a:ea typeface="FZYaoTi" panose="02010601030101010101" pitchFamily="2" charset="-122"/>
              </a:rPr>
              <a:t>ChatGPT</a:t>
            </a:r>
            <a:r>
              <a:rPr lang="zh-TW" altLang="en-US" dirty="0">
                <a:latin typeface="FZYaoTi" panose="02010601030101010101" pitchFamily="2" charset="-122"/>
                <a:ea typeface="FZYaoTi" panose="02010601030101010101" pitchFamily="2" charset="-122"/>
              </a:rPr>
              <a:t>生成</a:t>
            </a:r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40C6B59D-B650-C05E-A70C-1EAD69AE0F28}"/>
              </a:ext>
            </a:extLst>
          </p:cNvPr>
          <p:cNvSpPr/>
          <p:nvPr/>
        </p:nvSpPr>
        <p:spPr>
          <a:xfrm>
            <a:off x="7085362" y="3322304"/>
            <a:ext cx="2183621" cy="242239"/>
          </a:xfrm>
          <a:prstGeom prst="roundRect">
            <a:avLst/>
          </a:prstGeom>
          <a:solidFill>
            <a:srgbClr val="CFAA95">
              <a:alpha val="80000"/>
            </a:srgb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latin typeface="FZYaoTi" panose="02010601030101010101" pitchFamily="2" charset="-122"/>
                <a:ea typeface="FZYaoTi" panose="02010601030101010101" pitchFamily="2" charset="-122"/>
              </a:rPr>
              <a:t>https://www.china-pot.com.tw/</a:t>
            </a:r>
            <a:endParaRPr lang="zh-TW" altLang="en-US" sz="1200" dirty="0">
              <a:latin typeface="FZYaoTi" panose="02010601030101010101" pitchFamily="2" charset="-122"/>
              <a:ea typeface="FZYaoTi" panose="02010601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211924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4FEBEC-BDAA-694D-45A7-6833937B68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64C3B5A0-B30F-C2BB-E48E-3367438B55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  <p:grpSp>
        <p:nvGrpSpPr>
          <p:cNvPr id="9" name="群組 8">
            <a:extLst>
              <a:ext uri="{FF2B5EF4-FFF2-40B4-BE49-F238E27FC236}">
                <a16:creationId xmlns:a16="http://schemas.microsoft.com/office/drawing/2014/main" id="{7024F35E-1962-9630-369E-B4BCD86FCBE7}"/>
              </a:ext>
            </a:extLst>
          </p:cNvPr>
          <p:cNvGrpSpPr/>
          <p:nvPr/>
        </p:nvGrpSpPr>
        <p:grpSpPr>
          <a:xfrm>
            <a:off x="1983419" y="0"/>
            <a:ext cx="4201582" cy="2130640"/>
            <a:chOff x="1983419" y="0"/>
            <a:chExt cx="4201582" cy="2130640"/>
          </a:xfrm>
        </p:grpSpPr>
        <p:pic>
          <p:nvPicPr>
            <p:cNvPr id="3" name="圖片 2">
              <a:extLst>
                <a:ext uri="{FF2B5EF4-FFF2-40B4-BE49-F238E27FC236}">
                  <a16:creationId xmlns:a16="http://schemas.microsoft.com/office/drawing/2014/main" id="{90D7A99C-ADD7-036D-C66C-FEDCD119A16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83419" y="0"/>
              <a:ext cx="4201582" cy="2130640"/>
            </a:xfrm>
            <a:prstGeom prst="rect">
              <a:avLst/>
            </a:prstGeom>
          </p:spPr>
        </p:pic>
        <p:sp>
          <p:nvSpPr>
            <p:cNvPr id="4" name="文字方塊 3">
              <a:extLst>
                <a:ext uri="{FF2B5EF4-FFF2-40B4-BE49-F238E27FC236}">
                  <a16:creationId xmlns:a16="http://schemas.microsoft.com/office/drawing/2014/main" id="{562DB4C9-8D5F-BBA9-496E-317090CEA4E4}"/>
                </a:ext>
              </a:extLst>
            </p:cNvPr>
            <p:cNvSpPr txBox="1"/>
            <p:nvPr/>
          </p:nvSpPr>
          <p:spPr>
            <a:xfrm>
              <a:off x="3129860" y="469320"/>
              <a:ext cx="1660123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5000" dirty="0">
                  <a:latin typeface="FZShuTi" panose="02010601030101010101" pitchFamily="2" charset="-122"/>
                  <a:ea typeface="FZShuTi" panose="02010601030101010101" pitchFamily="2" charset="-122"/>
                </a:rPr>
                <a:t>目錄</a:t>
              </a:r>
            </a:p>
          </p:txBody>
        </p:sp>
      </p:grpSp>
      <p:sp>
        <p:nvSpPr>
          <p:cNvPr id="10" name="文字方塊 9">
            <a:extLst>
              <a:ext uri="{FF2B5EF4-FFF2-40B4-BE49-F238E27FC236}">
                <a16:creationId xmlns:a16="http://schemas.microsoft.com/office/drawing/2014/main" id="{A80777E2-663A-CC87-30E3-9CDC77BA04E4}"/>
              </a:ext>
            </a:extLst>
          </p:cNvPr>
          <p:cNvSpPr txBox="1"/>
          <p:nvPr/>
        </p:nvSpPr>
        <p:spPr>
          <a:xfrm>
            <a:off x="1983419" y="2493432"/>
            <a:ext cx="358658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000" dirty="0">
                <a:latin typeface="FZYaoTi" panose="02010601030101010101" pitchFamily="2" charset="-122"/>
                <a:ea typeface="FZYaoTi" panose="02010601030101010101" pitchFamily="2" charset="-122"/>
              </a:rPr>
              <a:t>壹 </a:t>
            </a:r>
            <a:r>
              <a:rPr lang="en-US" altLang="zh-TW" sz="3000" dirty="0">
                <a:latin typeface="FZYaoTi" panose="02010601030101010101" pitchFamily="2" charset="-122"/>
                <a:ea typeface="FZYaoTi" panose="02010601030101010101" pitchFamily="2" charset="-122"/>
              </a:rPr>
              <a:t>–</a:t>
            </a:r>
            <a:r>
              <a:rPr lang="zh-TW" altLang="en-US" sz="3000" dirty="0">
                <a:latin typeface="FZYaoTi" panose="02010601030101010101" pitchFamily="2" charset="-122"/>
                <a:ea typeface="FZYaoTi" panose="02010601030101010101" pitchFamily="2" charset="-122"/>
              </a:rPr>
              <a:t> 使用工具</a:t>
            </a: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ECBABD1F-E9E0-4A0B-1557-86AEBF905DA6}"/>
              </a:ext>
            </a:extLst>
          </p:cNvPr>
          <p:cNvSpPr txBox="1"/>
          <p:nvPr/>
        </p:nvSpPr>
        <p:spPr>
          <a:xfrm>
            <a:off x="1983419" y="3204928"/>
            <a:ext cx="358658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000" dirty="0">
                <a:latin typeface="FZYaoTi" panose="02010601030101010101" pitchFamily="2" charset="-122"/>
                <a:ea typeface="FZYaoTi" panose="02010601030101010101" pitchFamily="2" charset="-122"/>
              </a:rPr>
              <a:t>貳 </a:t>
            </a:r>
            <a:r>
              <a:rPr lang="en-US" altLang="zh-TW" sz="3000" dirty="0">
                <a:latin typeface="FZYaoTi" panose="02010601030101010101" pitchFamily="2" charset="-122"/>
                <a:ea typeface="FZYaoTi" panose="02010601030101010101" pitchFamily="2" charset="-122"/>
              </a:rPr>
              <a:t>–</a:t>
            </a:r>
            <a:r>
              <a:rPr lang="zh-TW" altLang="en-US" sz="3000" dirty="0">
                <a:latin typeface="FZYaoTi" panose="02010601030101010101" pitchFamily="2" charset="-122"/>
                <a:ea typeface="FZYaoTi" panose="02010601030101010101" pitchFamily="2" charset="-122"/>
              </a:rPr>
              <a:t> 製作時程</a:t>
            </a: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39AEC1A9-9D88-DC13-AAB4-8830AD3FAC5C}"/>
              </a:ext>
            </a:extLst>
          </p:cNvPr>
          <p:cNvSpPr txBox="1"/>
          <p:nvPr/>
        </p:nvSpPr>
        <p:spPr>
          <a:xfrm>
            <a:off x="1983419" y="3916424"/>
            <a:ext cx="358658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000" dirty="0">
                <a:latin typeface="FZYaoTi" panose="02010601030101010101" pitchFamily="2" charset="-122"/>
                <a:ea typeface="FZYaoTi" panose="02010601030101010101" pitchFamily="2" charset="-122"/>
              </a:rPr>
              <a:t>參 </a:t>
            </a:r>
            <a:r>
              <a:rPr lang="en-US" altLang="zh-TW" sz="3000" dirty="0">
                <a:latin typeface="FZYaoTi" panose="02010601030101010101" pitchFamily="2" charset="-122"/>
                <a:ea typeface="FZYaoTi" panose="02010601030101010101" pitchFamily="2" charset="-122"/>
              </a:rPr>
              <a:t>–</a:t>
            </a:r>
            <a:r>
              <a:rPr lang="zh-TW" altLang="en-US" sz="3000" dirty="0">
                <a:latin typeface="FZYaoTi" panose="02010601030101010101" pitchFamily="2" charset="-122"/>
                <a:ea typeface="FZYaoTi" panose="02010601030101010101" pitchFamily="2" charset="-122"/>
              </a:rPr>
              <a:t> 功能介紹</a:t>
            </a: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C642EF0C-79D9-EC4D-3BE7-A7992CA82B62}"/>
              </a:ext>
            </a:extLst>
          </p:cNvPr>
          <p:cNvSpPr txBox="1"/>
          <p:nvPr/>
        </p:nvSpPr>
        <p:spPr>
          <a:xfrm>
            <a:off x="1983419" y="4627920"/>
            <a:ext cx="358658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000" dirty="0">
                <a:latin typeface="FZYaoTi" panose="02010601030101010101" pitchFamily="2" charset="-122"/>
                <a:ea typeface="FZYaoTi" panose="02010601030101010101" pitchFamily="2" charset="-122"/>
              </a:rPr>
              <a:t>四 </a:t>
            </a:r>
            <a:r>
              <a:rPr lang="en-US" altLang="zh-TW" sz="3000" dirty="0">
                <a:latin typeface="FZYaoTi" panose="02010601030101010101" pitchFamily="2" charset="-122"/>
                <a:ea typeface="FZYaoTi" panose="02010601030101010101" pitchFamily="2" charset="-122"/>
              </a:rPr>
              <a:t>–</a:t>
            </a:r>
            <a:r>
              <a:rPr lang="zh-TW" altLang="en-US" sz="3000" dirty="0">
                <a:latin typeface="FZYaoTi" panose="02010601030101010101" pitchFamily="2" charset="-122"/>
                <a:ea typeface="FZYaoTi" panose="02010601030101010101" pitchFamily="2" charset="-122"/>
              </a:rPr>
              <a:t> 製作難題</a:t>
            </a:r>
          </a:p>
        </p:txBody>
      </p:sp>
    </p:spTree>
    <p:extLst>
      <p:ext uri="{BB962C8B-B14F-4D97-AF65-F5344CB8AC3E}">
        <p14:creationId xmlns:p14="http://schemas.microsoft.com/office/powerpoint/2010/main" val="27320540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9CA4F9-9EC0-2295-BBD7-54BF346062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354D14E7-7DFC-C155-E85A-FC52A2E60C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1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</p:pic>
      <p:grpSp>
        <p:nvGrpSpPr>
          <p:cNvPr id="18" name="群組 17">
            <a:extLst>
              <a:ext uri="{FF2B5EF4-FFF2-40B4-BE49-F238E27FC236}">
                <a16:creationId xmlns:a16="http://schemas.microsoft.com/office/drawing/2014/main" id="{1463DDF5-BF5B-7B5D-EDE8-EB1D9687C27C}"/>
              </a:ext>
            </a:extLst>
          </p:cNvPr>
          <p:cNvGrpSpPr/>
          <p:nvPr/>
        </p:nvGrpSpPr>
        <p:grpSpPr>
          <a:xfrm>
            <a:off x="504824" y="76200"/>
            <a:ext cx="3819526" cy="1428750"/>
            <a:chOff x="228599" y="171450"/>
            <a:chExt cx="3819526" cy="1428750"/>
          </a:xfrm>
        </p:grpSpPr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035D60BC-407E-D168-2AB2-D84F183C30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058" t="13265" r="4412" b="4898"/>
            <a:stretch/>
          </p:blipFill>
          <p:spPr>
            <a:xfrm rot="5400000">
              <a:off x="1423987" y="-1023938"/>
              <a:ext cx="1428750" cy="3819526"/>
            </a:xfrm>
            <a:prstGeom prst="rect">
              <a:avLst/>
            </a:prstGeom>
          </p:spPr>
        </p:pic>
        <p:sp>
          <p:nvSpPr>
            <p:cNvPr id="14" name="文字方塊 13">
              <a:extLst>
                <a:ext uri="{FF2B5EF4-FFF2-40B4-BE49-F238E27FC236}">
                  <a16:creationId xmlns:a16="http://schemas.microsoft.com/office/drawing/2014/main" id="{F86654BB-A0B0-06FD-D1C5-3FEE9DCC4CCD}"/>
                </a:ext>
              </a:extLst>
            </p:cNvPr>
            <p:cNvSpPr txBox="1"/>
            <p:nvPr/>
          </p:nvSpPr>
          <p:spPr>
            <a:xfrm>
              <a:off x="872435" y="315388"/>
              <a:ext cx="2728015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5000" dirty="0">
                  <a:latin typeface="FZShuTi" panose="02010601030101010101" pitchFamily="2" charset="-122"/>
                  <a:ea typeface="FZShuTi" panose="02010601030101010101" pitchFamily="2" charset="-122"/>
                </a:rPr>
                <a:t>使用工具</a:t>
              </a:r>
            </a:p>
          </p:txBody>
        </p:sp>
      </p:grp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13D11272-F945-A887-9681-64A320353334}"/>
              </a:ext>
            </a:extLst>
          </p:cNvPr>
          <p:cNvGrpSpPr/>
          <p:nvPr/>
        </p:nvGrpSpPr>
        <p:grpSpPr>
          <a:xfrm>
            <a:off x="1239917" y="1735373"/>
            <a:ext cx="9712166" cy="4600648"/>
            <a:chOff x="746641" y="2037214"/>
            <a:chExt cx="9712166" cy="4600648"/>
          </a:xfrm>
        </p:grpSpPr>
        <p:sp>
          <p:nvSpPr>
            <p:cNvPr id="23" name="矩形: 圓角 22">
              <a:extLst>
                <a:ext uri="{FF2B5EF4-FFF2-40B4-BE49-F238E27FC236}">
                  <a16:creationId xmlns:a16="http://schemas.microsoft.com/office/drawing/2014/main" id="{83A9F7B7-6FB8-74DE-C1A1-16FA5879D782}"/>
                </a:ext>
              </a:extLst>
            </p:cNvPr>
            <p:cNvSpPr/>
            <p:nvPr/>
          </p:nvSpPr>
          <p:spPr>
            <a:xfrm>
              <a:off x="746641" y="2552122"/>
              <a:ext cx="1626389" cy="1716985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40" name="文字方塊 39">
              <a:extLst>
                <a:ext uri="{FF2B5EF4-FFF2-40B4-BE49-F238E27FC236}">
                  <a16:creationId xmlns:a16="http://schemas.microsoft.com/office/drawing/2014/main" id="{DF9934DF-EFD6-84FA-3C0B-CC9CC3BCE37C}"/>
                </a:ext>
              </a:extLst>
            </p:cNvPr>
            <p:cNvSpPr txBox="1"/>
            <p:nvPr/>
          </p:nvSpPr>
          <p:spPr>
            <a:xfrm>
              <a:off x="868748" y="2037214"/>
              <a:ext cx="138217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3000" dirty="0">
                  <a:latin typeface="Segoe UI Black" panose="020B0A02040204020203" pitchFamily="34" charset="0"/>
                  <a:ea typeface="Segoe UI Black" panose="020B0A02040204020203" pitchFamily="34" charset="0"/>
                </a:rPr>
                <a:t>HTML</a:t>
              </a:r>
              <a:endParaRPr lang="zh-TW" altLang="en-US" sz="3000" dirty="0">
                <a:latin typeface="Segoe UI Black" panose="020B0A02040204020203" pitchFamily="34" charset="0"/>
                <a:ea typeface="FZYaoTi" panose="02010601030101010101" pitchFamily="2" charset="-122"/>
              </a:endParaRPr>
            </a:p>
          </p:txBody>
        </p:sp>
        <p:sp>
          <p:nvSpPr>
            <p:cNvPr id="41" name="文字方塊 40">
              <a:extLst>
                <a:ext uri="{FF2B5EF4-FFF2-40B4-BE49-F238E27FC236}">
                  <a16:creationId xmlns:a16="http://schemas.microsoft.com/office/drawing/2014/main" id="{A8F3B3F8-A681-BF6D-B217-5CD2470101EE}"/>
                </a:ext>
              </a:extLst>
            </p:cNvPr>
            <p:cNvSpPr txBox="1"/>
            <p:nvPr/>
          </p:nvSpPr>
          <p:spPr>
            <a:xfrm>
              <a:off x="2359277" y="4418236"/>
              <a:ext cx="920735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3000" dirty="0">
                  <a:latin typeface="Segoe UI Black" panose="020B0A02040204020203" pitchFamily="34" charset="0"/>
                  <a:ea typeface="Segoe UI Black" panose="020B0A02040204020203" pitchFamily="34" charset="0"/>
                </a:rPr>
                <a:t>CSS</a:t>
              </a:r>
              <a:endParaRPr lang="zh-TW" altLang="en-US" sz="3000" dirty="0">
                <a:latin typeface="Segoe UI Black" panose="020B0A02040204020203" pitchFamily="34" charset="0"/>
                <a:ea typeface="FZYaoTi" panose="02010601030101010101" pitchFamily="2" charset="-122"/>
              </a:endParaRPr>
            </a:p>
          </p:txBody>
        </p:sp>
        <p:sp>
          <p:nvSpPr>
            <p:cNvPr id="42" name="文字方塊 41">
              <a:extLst>
                <a:ext uri="{FF2B5EF4-FFF2-40B4-BE49-F238E27FC236}">
                  <a16:creationId xmlns:a16="http://schemas.microsoft.com/office/drawing/2014/main" id="{1598D757-DD41-44B0-7A09-E9F606E9898C}"/>
                </a:ext>
              </a:extLst>
            </p:cNvPr>
            <p:cNvSpPr txBox="1"/>
            <p:nvPr/>
          </p:nvSpPr>
          <p:spPr>
            <a:xfrm>
              <a:off x="3494814" y="2041051"/>
              <a:ext cx="2136034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3000" dirty="0">
                  <a:latin typeface="Segoe UI Black" panose="020B0A02040204020203" pitchFamily="34" charset="0"/>
                  <a:ea typeface="Segoe UI Black" panose="020B0A02040204020203" pitchFamily="34" charset="0"/>
                </a:rPr>
                <a:t>JavaScript</a:t>
              </a:r>
              <a:endParaRPr lang="zh-TW" altLang="en-US" sz="3000" dirty="0">
                <a:latin typeface="Segoe UI Black" panose="020B0A02040204020203" pitchFamily="34" charset="0"/>
                <a:ea typeface="FZYaoTi" panose="02010601030101010101" pitchFamily="2" charset="-122"/>
              </a:endParaRPr>
            </a:p>
          </p:txBody>
        </p:sp>
        <p:sp>
          <p:nvSpPr>
            <p:cNvPr id="43" name="文字方塊 42">
              <a:extLst>
                <a:ext uri="{FF2B5EF4-FFF2-40B4-BE49-F238E27FC236}">
                  <a16:creationId xmlns:a16="http://schemas.microsoft.com/office/drawing/2014/main" id="{B8D799D1-DD98-F8D2-EDC4-D9154200B5C8}"/>
                </a:ext>
              </a:extLst>
            </p:cNvPr>
            <p:cNvSpPr txBox="1"/>
            <p:nvPr/>
          </p:nvSpPr>
          <p:spPr>
            <a:xfrm>
              <a:off x="5312663" y="4418236"/>
              <a:ext cx="2136034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3000" dirty="0">
                  <a:latin typeface="Segoe UI Black" panose="020B0A02040204020203" pitchFamily="34" charset="0"/>
                  <a:ea typeface="Segoe UI Black" panose="020B0A02040204020203" pitchFamily="34" charset="0"/>
                </a:rPr>
                <a:t>Bootstrap</a:t>
              </a:r>
              <a:endParaRPr lang="zh-TW" altLang="en-US" sz="3000" dirty="0">
                <a:latin typeface="Segoe UI Black" panose="020B0A02040204020203" pitchFamily="34" charset="0"/>
                <a:ea typeface="FZYaoTi" panose="02010601030101010101" pitchFamily="2" charset="-122"/>
              </a:endParaRPr>
            </a:p>
          </p:txBody>
        </p:sp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330D0136-F473-BE47-F4BA-B84BA790D0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551" t="8092" r="12015"/>
            <a:stretch/>
          </p:blipFill>
          <p:spPr>
            <a:xfrm>
              <a:off x="968884" y="2739684"/>
              <a:ext cx="1181900" cy="144000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" name="矩形: 圓角 1">
              <a:extLst>
                <a:ext uri="{FF2B5EF4-FFF2-40B4-BE49-F238E27FC236}">
                  <a16:creationId xmlns:a16="http://schemas.microsoft.com/office/drawing/2014/main" id="{68132F44-CEB5-08AC-4525-35CEAF0F31D1}"/>
                </a:ext>
              </a:extLst>
            </p:cNvPr>
            <p:cNvSpPr/>
            <p:nvPr/>
          </p:nvSpPr>
          <p:spPr>
            <a:xfrm>
              <a:off x="2006451" y="4920877"/>
              <a:ext cx="1626389" cy="1716985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" name="矩形: 圓角 2">
              <a:extLst>
                <a:ext uri="{FF2B5EF4-FFF2-40B4-BE49-F238E27FC236}">
                  <a16:creationId xmlns:a16="http://schemas.microsoft.com/office/drawing/2014/main" id="{480F4D5A-AA44-065C-D332-7063192653D7}"/>
                </a:ext>
              </a:extLst>
            </p:cNvPr>
            <p:cNvSpPr/>
            <p:nvPr/>
          </p:nvSpPr>
          <p:spPr>
            <a:xfrm>
              <a:off x="3686274" y="2552121"/>
              <a:ext cx="1626389" cy="1716985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4" name="矩形: 圓角 3">
              <a:extLst>
                <a:ext uri="{FF2B5EF4-FFF2-40B4-BE49-F238E27FC236}">
                  <a16:creationId xmlns:a16="http://schemas.microsoft.com/office/drawing/2014/main" id="{75218A59-C0A9-6C01-A3EB-ACA4D5563EF4}"/>
                </a:ext>
              </a:extLst>
            </p:cNvPr>
            <p:cNvSpPr/>
            <p:nvPr/>
          </p:nvSpPr>
          <p:spPr>
            <a:xfrm>
              <a:off x="5472836" y="4920876"/>
              <a:ext cx="1626389" cy="1716985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74966A7B-AB17-9D8E-FB7C-0DCBB6FA983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039" r="37596" b="21337"/>
            <a:stretch/>
          </p:blipFill>
          <p:spPr>
            <a:xfrm>
              <a:off x="2205581" y="5116121"/>
              <a:ext cx="1289233" cy="144000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7A0AAFBE-DB61-30FE-8C1B-80D91C013E8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546" b="10723"/>
            <a:stretch/>
          </p:blipFill>
          <p:spPr>
            <a:xfrm>
              <a:off x="3887480" y="2709000"/>
              <a:ext cx="1241731" cy="144000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7" name="矩形: 圓角 6">
              <a:extLst>
                <a:ext uri="{FF2B5EF4-FFF2-40B4-BE49-F238E27FC236}">
                  <a16:creationId xmlns:a16="http://schemas.microsoft.com/office/drawing/2014/main" id="{9C7BBE9C-03EE-BB05-4D4B-68B2A3AD3DFF}"/>
                </a:ext>
              </a:extLst>
            </p:cNvPr>
            <p:cNvSpPr/>
            <p:nvPr/>
          </p:nvSpPr>
          <p:spPr>
            <a:xfrm>
              <a:off x="8832418" y="4920876"/>
              <a:ext cx="1626389" cy="1716985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9" name="矩形: 圓角 8">
              <a:extLst>
                <a:ext uri="{FF2B5EF4-FFF2-40B4-BE49-F238E27FC236}">
                  <a16:creationId xmlns:a16="http://schemas.microsoft.com/office/drawing/2014/main" id="{1DC1BAF5-E614-13EB-82C8-998E6CC2B8A5}"/>
                </a:ext>
              </a:extLst>
            </p:cNvPr>
            <p:cNvSpPr/>
            <p:nvPr/>
          </p:nvSpPr>
          <p:spPr>
            <a:xfrm>
              <a:off x="6752632" y="2558391"/>
              <a:ext cx="1626389" cy="1716985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pic>
          <p:nvPicPr>
            <p:cNvPr id="34" name="圖片 33">
              <a:extLst>
                <a:ext uri="{FF2B5EF4-FFF2-40B4-BE49-F238E27FC236}">
                  <a16:creationId xmlns:a16="http://schemas.microsoft.com/office/drawing/2014/main" id="{801D7E2E-2CAA-9B4E-FC84-8B149E22D17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63773" y="5125004"/>
              <a:ext cx="1444514" cy="115200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2" name="圖片 11">
              <a:extLst>
                <a:ext uri="{FF2B5EF4-FFF2-40B4-BE49-F238E27FC236}">
                  <a16:creationId xmlns:a16="http://schemas.microsoft.com/office/drawing/2014/main" id="{AB01E899-36FB-556F-B9F4-C99F351DBC2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25907" y="2709000"/>
              <a:ext cx="1817308" cy="126000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6" name="圖片 15">
              <a:extLst>
                <a:ext uri="{FF2B5EF4-FFF2-40B4-BE49-F238E27FC236}">
                  <a16:creationId xmlns:a16="http://schemas.microsoft.com/office/drawing/2014/main" id="{E967C7F8-7BB7-8DE1-9948-486146B4FF6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25612" y="5390507"/>
              <a:ext cx="1440000" cy="777722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7" name="文字方塊 16">
              <a:extLst>
                <a:ext uri="{FF2B5EF4-FFF2-40B4-BE49-F238E27FC236}">
                  <a16:creationId xmlns:a16="http://schemas.microsoft.com/office/drawing/2014/main" id="{5BCBF109-7D54-DB6A-D066-6FB8319420DF}"/>
                </a:ext>
              </a:extLst>
            </p:cNvPr>
            <p:cNvSpPr txBox="1"/>
            <p:nvPr/>
          </p:nvSpPr>
          <p:spPr>
            <a:xfrm>
              <a:off x="9128520" y="4418236"/>
              <a:ext cx="101028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3000" dirty="0">
                  <a:latin typeface="Segoe UI Black" panose="020B0A02040204020203" pitchFamily="34" charset="0"/>
                  <a:ea typeface="Segoe UI Black" panose="020B0A02040204020203" pitchFamily="34" charset="0"/>
                </a:rPr>
                <a:t>PHP</a:t>
              </a:r>
              <a:endParaRPr lang="zh-TW" altLang="en-US" sz="3000" dirty="0">
                <a:latin typeface="Segoe UI Black" panose="020B0A02040204020203" pitchFamily="34" charset="0"/>
                <a:ea typeface="FZYaoTi" panose="02010601030101010101" pitchFamily="2" charset="-122"/>
              </a:endParaRPr>
            </a:p>
          </p:txBody>
        </p:sp>
        <p:sp>
          <p:nvSpPr>
            <p:cNvPr id="19" name="文字方塊 18">
              <a:extLst>
                <a:ext uri="{FF2B5EF4-FFF2-40B4-BE49-F238E27FC236}">
                  <a16:creationId xmlns:a16="http://schemas.microsoft.com/office/drawing/2014/main" id="{587BBE1B-7BAE-B2BB-E763-6B7442602812}"/>
                </a:ext>
              </a:extLst>
            </p:cNvPr>
            <p:cNvSpPr txBox="1"/>
            <p:nvPr/>
          </p:nvSpPr>
          <p:spPr>
            <a:xfrm>
              <a:off x="6806462" y="2037214"/>
              <a:ext cx="1518727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3000" dirty="0">
                  <a:latin typeface="Segoe UI Black" panose="020B0A02040204020203" pitchFamily="34" charset="0"/>
                  <a:ea typeface="Segoe UI Black" panose="020B0A02040204020203" pitchFamily="34" charset="0"/>
                </a:rPr>
                <a:t>MySQL</a:t>
              </a:r>
              <a:endParaRPr lang="zh-TW" altLang="en-US" sz="3000" dirty="0">
                <a:latin typeface="Segoe UI Black" panose="020B0A02040204020203" pitchFamily="34" charset="0"/>
                <a:ea typeface="FZYaoTi" panose="0201060103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134578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0F58EF-995E-8612-8BDC-155A146035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3581E888-A7F9-1059-6EAB-0F6082A4D5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874"/>
            <a:ext cx="12192000" cy="6858001"/>
          </a:xfrm>
          <a:prstGeom prst="rect">
            <a:avLst/>
          </a:prstGeom>
        </p:spPr>
      </p:pic>
      <p:grpSp>
        <p:nvGrpSpPr>
          <p:cNvPr id="18" name="群組 17">
            <a:extLst>
              <a:ext uri="{FF2B5EF4-FFF2-40B4-BE49-F238E27FC236}">
                <a16:creationId xmlns:a16="http://schemas.microsoft.com/office/drawing/2014/main" id="{5CEF48F2-F68E-CF0E-E47B-8F4F3702532F}"/>
              </a:ext>
            </a:extLst>
          </p:cNvPr>
          <p:cNvGrpSpPr/>
          <p:nvPr/>
        </p:nvGrpSpPr>
        <p:grpSpPr>
          <a:xfrm>
            <a:off x="504824" y="76200"/>
            <a:ext cx="3819526" cy="1428750"/>
            <a:chOff x="228599" y="171450"/>
            <a:chExt cx="3819526" cy="1428750"/>
          </a:xfrm>
        </p:grpSpPr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B5366188-A1A1-0B11-5096-655C89FF4FF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058" t="13265" r="4412" b="4898"/>
            <a:stretch/>
          </p:blipFill>
          <p:spPr>
            <a:xfrm rot="5400000">
              <a:off x="1423987" y="-1023938"/>
              <a:ext cx="1428750" cy="3819526"/>
            </a:xfrm>
            <a:prstGeom prst="rect">
              <a:avLst/>
            </a:prstGeom>
          </p:spPr>
        </p:pic>
        <p:sp>
          <p:nvSpPr>
            <p:cNvPr id="14" name="文字方塊 13">
              <a:extLst>
                <a:ext uri="{FF2B5EF4-FFF2-40B4-BE49-F238E27FC236}">
                  <a16:creationId xmlns:a16="http://schemas.microsoft.com/office/drawing/2014/main" id="{29EE7E7D-AA86-6CF4-6AAC-4F921CBA26EA}"/>
                </a:ext>
              </a:extLst>
            </p:cNvPr>
            <p:cNvSpPr txBox="1"/>
            <p:nvPr/>
          </p:nvSpPr>
          <p:spPr>
            <a:xfrm>
              <a:off x="872435" y="315388"/>
              <a:ext cx="2728015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5000" dirty="0">
                  <a:latin typeface="FZShuTi" panose="02010601030101010101" pitchFamily="2" charset="-122"/>
                  <a:ea typeface="FZShuTi" panose="02010601030101010101" pitchFamily="2" charset="-122"/>
                </a:rPr>
                <a:t>製作時程</a:t>
              </a:r>
            </a:p>
          </p:txBody>
        </p:sp>
      </p:grpSp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28B4A19E-811D-4D9B-7775-4EB64C30A8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2967482"/>
              </p:ext>
            </p:extLst>
          </p:nvPr>
        </p:nvGraphicFramePr>
        <p:xfrm>
          <a:off x="1292397" y="1586024"/>
          <a:ext cx="9607206" cy="372139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372458">
                  <a:extLst>
                    <a:ext uri="{9D8B030D-6E8A-4147-A177-3AD203B41FA5}">
                      <a16:colId xmlns:a16="http://schemas.microsoft.com/office/drawing/2014/main" val="3777858688"/>
                    </a:ext>
                  </a:extLst>
                </a:gridCol>
                <a:gridCol w="1372458">
                  <a:extLst>
                    <a:ext uri="{9D8B030D-6E8A-4147-A177-3AD203B41FA5}">
                      <a16:colId xmlns:a16="http://schemas.microsoft.com/office/drawing/2014/main" val="403531460"/>
                    </a:ext>
                  </a:extLst>
                </a:gridCol>
                <a:gridCol w="1372458">
                  <a:extLst>
                    <a:ext uri="{9D8B030D-6E8A-4147-A177-3AD203B41FA5}">
                      <a16:colId xmlns:a16="http://schemas.microsoft.com/office/drawing/2014/main" val="1424580090"/>
                    </a:ext>
                  </a:extLst>
                </a:gridCol>
                <a:gridCol w="1372458">
                  <a:extLst>
                    <a:ext uri="{9D8B030D-6E8A-4147-A177-3AD203B41FA5}">
                      <a16:colId xmlns:a16="http://schemas.microsoft.com/office/drawing/2014/main" val="2976226488"/>
                    </a:ext>
                  </a:extLst>
                </a:gridCol>
                <a:gridCol w="1372458">
                  <a:extLst>
                    <a:ext uri="{9D8B030D-6E8A-4147-A177-3AD203B41FA5}">
                      <a16:colId xmlns:a16="http://schemas.microsoft.com/office/drawing/2014/main" val="3348779061"/>
                    </a:ext>
                  </a:extLst>
                </a:gridCol>
                <a:gridCol w="1372458">
                  <a:extLst>
                    <a:ext uri="{9D8B030D-6E8A-4147-A177-3AD203B41FA5}">
                      <a16:colId xmlns:a16="http://schemas.microsoft.com/office/drawing/2014/main" val="1290904792"/>
                    </a:ext>
                  </a:extLst>
                </a:gridCol>
                <a:gridCol w="1372458">
                  <a:extLst>
                    <a:ext uri="{9D8B030D-6E8A-4147-A177-3AD203B41FA5}">
                      <a16:colId xmlns:a16="http://schemas.microsoft.com/office/drawing/2014/main" val="3612517190"/>
                    </a:ext>
                  </a:extLst>
                </a:gridCol>
              </a:tblGrid>
              <a:tr h="930349">
                <a:tc>
                  <a:txBody>
                    <a:bodyPr/>
                    <a:lstStyle/>
                    <a:p>
                      <a:endParaRPr lang="zh-TW" altLang="en-US" sz="2000" b="1" dirty="0">
                        <a:latin typeface="FZShuTi" panose="02010601030101010101" pitchFamily="2" charset="-122"/>
                        <a:ea typeface="FZShuTi" panose="02010601030101010101" pitchFamily="2" charset="-122"/>
                      </a:endParaRPr>
                    </a:p>
                  </a:txBody>
                  <a:tcPr>
                    <a:solidFill>
                      <a:srgbClr val="C9C9C9">
                        <a:alpha val="7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2000" b="1" dirty="0">
                        <a:latin typeface="FZShuTi" panose="02010601030101010101" pitchFamily="2" charset="-122"/>
                        <a:ea typeface="FZShuTi" panose="02010601030101010101" pitchFamily="2" charset="-122"/>
                      </a:endParaRPr>
                    </a:p>
                  </a:txBody>
                  <a:tcPr>
                    <a:solidFill>
                      <a:srgbClr val="C9C9C9">
                        <a:alpha val="7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latin typeface="FZShuTi" panose="02010601030101010101" pitchFamily="2" charset="-122"/>
                          <a:ea typeface="FZShuTi" panose="02010601030101010101" pitchFamily="2" charset="-122"/>
                        </a:rPr>
                        <a:t>28</a:t>
                      </a:r>
                      <a:endParaRPr lang="zh-TW" altLang="en-US" sz="2000" b="1" dirty="0">
                        <a:latin typeface="FZShuTi" panose="02010601030101010101" pitchFamily="2" charset="-122"/>
                        <a:ea typeface="FZShuTi" panose="02010601030101010101" pitchFamily="2" charset="-122"/>
                      </a:endParaRPr>
                    </a:p>
                  </a:txBody>
                  <a:tcPr>
                    <a:solidFill>
                      <a:srgbClr val="C9C9C9">
                        <a:alpha val="7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latin typeface="FZShuTi" panose="02010601030101010101" pitchFamily="2" charset="-122"/>
                          <a:ea typeface="FZShuTi" panose="02010601030101010101" pitchFamily="2" charset="-122"/>
                        </a:rPr>
                        <a:t>29</a:t>
                      </a:r>
                      <a:endParaRPr lang="zh-TW" altLang="en-US" sz="2000" b="1" dirty="0">
                        <a:latin typeface="FZShuTi" panose="02010601030101010101" pitchFamily="2" charset="-122"/>
                        <a:ea typeface="FZShuTi" panose="02010601030101010101" pitchFamily="2" charset="-122"/>
                      </a:endParaRPr>
                    </a:p>
                  </a:txBody>
                  <a:tcPr>
                    <a:solidFill>
                      <a:srgbClr val="C9C9C9">
                        <a:alpha val="7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latin typeface="FZShuTi" panose="02010601030101010101" pitchFamily="2" charset="-122"/>
                          <a:ea typeface="FZShuTi" panose="02010601030101010101" pitchFamily="2" charset="-122"/>
                        </a:rPr>
                        <a:t>30</a:t>
                      </a:r>
                      <a:endParaRPr lang="zh-TW" altLang="en-US" sz="2000" b="1" dirty="0">
                        <a:latin typeface="FZShuTi" panose="02010601030101010101" pitchFamily="2" charset="-122"/>
                        <a:ea typeface="FZShuTi" panose="02010601030101010101" pitchFamily="2" charset="-122"/>
                      </a:endParaRPr>
                    </a:p>
                  </a:txBody>
                  <a:tcPr>
                    <a:solidFill>
                      <a:srgbClr val="C9C9C9">
                        <a:alpha val="7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latin typeface="FZShuTi" panose="02010601030101010101" pitchFamily="2" charset="-122"/>
                          <a:ea typeface="FZShuTi" panose="02010601030101010101" pitchFamily="2" charset="-122"/>
                        </a:rPr>
                        <a:t> 31</a:t>
                      </a:r>
                      <a:endParaRPr lang="zh-TW" altLang="en-US" sz="2000" b="1" dirty="0">
                        <a:latin typeface="FZShuTi" panose="02010601030101010101" pitchFamily="2" charset="-122"/>
                        <a:ea typeface="FZShuTi" panose="02010601030101010101" pitchFamily="2" charset="-122"/>
                      </a:endParaRPr>
                    </a:p>
                  </a:txBody>
                  <a:tcPr>
                    <a:solidFill>
                      <a:srgbClr val="C9C9C9">
                        <a:alpha val="7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latin typeface="FZShuTi" panose="02010601030101010101" pitchFamily="2" charset="-122"/>
                          <a:ea typeface="FZShuTi" panose="02010601030101010101" pitchFamily="2" charset="-122"/>
                        </a:rPr>
                        <a:t>1</a:t>
                      </a:r>
                      <a:endParaRPr lang="zh-TW" altLang="en-US" sz="2000" b="1" dirty="0">
                        <a:latin typeface="FZShuTi" panose="02010601030101010101" pitchFamily="2" charset="-122"/>
                        <a:ea typeface="FZShuTi" panose="02010601030101010101" pitchFamily="2" charset="-122"/>
                      </a:endParaRPr>
                    </a:p>
                  </a:txBody>
                  <a:tcPr>
                    <a:solidFill>
                      <a:srgbClr val="657071">
                        <a:alpha val="7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391032"/>
                  </a:ext>
                </a:extLst>
              </a:tr>
              <a:tr h="930349"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latin typeface="FZShuTi" panose="02010601030101010101" pitchFamily="2" charset="-122"/>
                          <a:ea typeface="FZShuTi" panose="02010601030101010101" pitchFamily="2" charset="-122"/>
                        </a:rPr>
                        <a:t>2</a:t>
                      </a:r>
                      <a:endParaRPr lang="zh-TW" altLang="en-US" sz="2000" b="1" dirty="0">
                        <a:latin typeface="FZShuTi" panose="02010601030101010101" pitchFamily="2" charset="-122"/>
                        <a:ea typeface="FZShuTi" panose="02010601030101010101" pitchFamily="2" charset="-122"/>
                      </a:endParaRPr>
                    </a:p>
                  </a:txBody>
                  <a:tcPr>
                    <a:solidFill>
                      <a:srgbClr val="657071">
                        <a:alpha val="7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latin typeface="FZShuTi" panose="02010601030101010101" pitchFamily="2" charset="-122"/>
                          <a:ea typeface="FZShuTi" panose="02010601030101010101" pitchFamily="2" charset="-122"/>
                        </a:rPr>
                        <a:t>3</a:t>
                      </a:r>
                      <a:endParaRPr lang="zh-TW" altLang="en-US" sz="2000" b="1" dirty="0">
                        <a:latin typeface="FZShuTi" panose="02010601030101010101" pitchFamily="2" charset="-122"/>
                        <a:ea typeface="FZShuTi" panose="02010601030101010101" pitchFamily="2" charset="-122"/>
                      </a:endParaRPr>
                    </a:p>
                  </a:txBody>
                  <a:tcPr>
                    <a:solidFill>
                      <a:srgbClr val="657071">
                        <a:alpha val="7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latin typeface="FZShuTi" panose="02010601030101010101" pitchFamily="2" charset="-122"/>
                          <a:ea typeface="FZShuTi" panose="02010601030101010101" pitchFamily="2" charset="-122"/>
                        </a:rPr>
                        <a:t>4</a:t>
                      </a:r>
                      <a:endParaRPr lang="zh-TW" altLang="en-US" sz="2000" b="1" dirty="0">
                        <a:latin typeface="FZShuTi" panose="02010601030101010101" pitchFamily="2" charset="-122"/>
                        <a:ea typeface="FZShuTi" panose="02010601030101010101" pitchFamily="2" charset="-122"/>
                      </a:endParaRPr>
                    </a:p>
                  </a:txBody>
                  <a:tcPr>
                    <a:solidFill>
                      <a:srgbClr val="657071">
                        <a:alpha val="7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latin typeface="FZShuTi" panose="02010601030101010101" pitchFamily="2" charset="-122"/>
                          <a:ea typeface="FZShuTi" panose="02010601030101010101" pitchFamily="2" charset="-122"/>
                        </a:rPr>
                        <a:t>5</a:t>
                      </a:r>
                      <a:endParaRPr lang="zh-TW" altLang="en-US" sz="2000" b="1" dirty="0">
                        <a:latin typeface="FZShuTi" panose="02010601030101010101" pitchFamily="2" charset="-122"/>
                        <a:ea typeface="FZShuTi" panose="02010601030101010101" pitchFamily="2" charset="-122"/>
                      </a:endParaRPr>
                    </a:p>
                  </a:txBody>
                  <a:tcPr>
                    <a:solidFill>
                      <a:srgbClr val="657071">
                        <a:alpha val="7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latin typeface="FZShuTi" panose="02010601030101010101" pitchFamily="2" charset="-122"/>
                          <a:ea typeface="FZShuTi" panose="02010601030101010101" pitchFamily="2" charset="-122"/>
                        </a:rPr>
                        <a:t>6</a:t>
                      </a:r>
                      <a:endParaRPr lang="zh-TW" altLang="en-US" sz="2000" b="1" dirty="0">
                        <a:latin typeface="FZShuTi" panose="02010601030101010101" pitchFamily="2" charset="-122"/>
                        <a:ea typeface="FZShuTi" panose="02010601030101010101" pitchFamily="2" charset="-122"/>
                      </a:endParaRPr>
                    </a:p>
                  </a:txBody>
                  <a:tcPr>
                    <a:solidFill>
                      <a:srgbClr val="657071">
                        <a:alpha val="7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latin typeface="FZShuTi" panose="02010601030101010101" pitchFamily="2" charset="-122"/>
                          <a:ea typeface="FZShuTi" panose="02010601030101010101" pitchFamily="2" charset="-122"/>
                        </a:rPr>
                        <a:t>7</a:t>
                      </a:r>
                      <a:endParaRPr lang="zh-TW" altLang="en-US" sz="2000" b="1" dirty="0">
                        <a:latin typeface="FZShuTi" panose="02010601030101010101" pitchFamily="2" charset="-122"/>
                        <a:ea typeface="FZShuTi" panose="02010601030101010101" pitchFamily="2" charset="-122"/>
                      </a:endParaRPr>
                    </a:p>
                  </a:txBody>
                  <a:tcPr>
                    <a:solidFill>
                      <a:srgbClr val="657071">
                        <a:alpha val="7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latin typeface="FZShuTi" panose="02010601030101010101" pitchFamily="2" charset="-122"/>
                          <a:ea typeface="FZShuTi" panose="02010601030101010101" pitchFamily="2" charset="-122"/>
                        </a:rPr>
                        <a:t>8</a:t>
                      </a:r>
                      <a:endParaRPr lang="zh-TW" altLang="en-US" sz="2000" b="1" dirty="0">
                        <a:latin typeface="FZShuTi" panose="02010601030101010101" pitchFamily="2" charset="-122"/>
                        <a:ea typeface="FZShuTi" panose="02010601030101010101" pitchFamily="2" charset="-122"/>
                      </a:endParaRPr>
                    </a:p>
                  </a:txBody>
                  <a:tcPr>
                    <a:solidFill>
                      <a:srgbClr val="657071">
                        <a:alpha val="7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124360"/>
                  </a:ext>
                </a:extLst>
              </a:tr>
              <a:tr h="930349"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latin typeface="FZShuTi" panose="02010601030101010101" pitchFamily="2" charset="-122"/>
                          <a:ea typeface="FZShuTi" panose="02010601030101010101" pitchFamily="2" charset="-122"/>
                        </a:rPr>
                        <a:t>9</a:t>
                      </a:r>
                      <a:endParaRPr lang="zh-TW" altLang="en-US" sz="2000" b="1" dirty="0">
                        <a:latin typeface="FZShuTi" panose="02010601030101010101" pitchFamily="2" charset="-122"/>
                        <a:ea typeface="FZShuTi" panose="02010601030101010101" pitchFamily="2" charset="-122"/>
                      </a:endParaRPr>
                    </a:p>
                  </a:txBody>
                  <a:tcPr>
                    <a:solidFill>
                      <a:srgbClr val="657071">
                        <a:alpha val="7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latin typeface="FZShuTi" panose="02010601030101010101" pitchFamily="2" charset="-122"/>
                          <a:ea typeface="FZShuTi" panose="02010601030101010101" pitchFamily="2" charset="-122"/>
                        </a:rPr>
                        <a:t>10</a:t>
                      </a:r>
                      <a:endParaRPr lang="zh-TW" altLang="en-US" sz="2000" b="1" dirty="0">
                        <a:latin typeface="FZShuTi" panose="02010601030101010101" pitchFamily="2" charset="-122"/>
                        <a:ea typeface="FZShuTi" panose="02010601030101010101" pitchFamily="2" charset="-122"/>
                      </a:endParaRPr>
                    </a:p>
                  </a:txBody>
                  <a:tcPr>
                    <a:solidFill>
                      <a:srgbClr val="657071">
                        <a:alpha val="7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latin typeface="FZShuTi" panose="02010601030101010101" pitchFamily="2" charset="-122"/>
                          <a:ea typeface="FZShuTi" panose="02010601030101010101" pitchFamily="2" charset="-122"/>
                        </a:rPr>
                        <a:t>11</a:t>
                      </a:r>
                      <a:endParaRPr lang="zh-TW" altLang="en-US" sz="2000" b="1" dirty="0">
                        <a:latin typeface="FZShuTi" panose="02010601030101010101" pitchFamily="2" charset="-122"/>
                        <a:ea typeface="FZShuTi" panose="02010601030101010101" pitchFamily="2" charset="-122"/>
                      </a:endParaRPr>
                    </a:p>
                  </a:txBody>
                  <a:tcPr>
                    <a:solidFill>
                      <a:srgbClr val="657071">
                        <a:alpha val="7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latin typeface="FZShuTi" panose="02010601030101010101" pitchFamily="2" charset="-122"/>
                          <a:ea typeface="FZShuTi" panose="02010601030101010101" pitchFamily="2" charset="-122"/>
                        </a:rPr>
                        <a:t>12</a:t>
                      </a:r>
                      <a:endParaRPr lang="zh-TW" altLang="en-US" sz="2000" b="1" dirty="0">
                        <a:latin typeface="FZShuTi" panose="02010601030101010101" pitchFamily="2" charset="-122"/>
                        <a:ea typeface="FZShuTi" panose="02010601030101010101" pitchFamily="2" charset="-122"/>
                      </a:endParaRPr>
                    </a:p>
                  </a:txBody>
                  <a:tcPr>
                    <a:solidFill>
                      <a:srgbClr val="657071">
                        <a:alpha val="7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latin typeface="FZShuTi" panose="02010601030101010101" pitchFamily="2" charset="-122"/>
                          <a:ea typeface="FZShuTi" panose="02010601030101010101" pitchFamily="2" charset="-122"/>
                        </a:rPr>
                        <a:t>13</a:t>
                      </a:r>
                      <a:endParaRPr lang="zh-TW" altLang="en-US" sz="2000" b="1" dirty="0">
                        <a:latin typeface="FZShuTi" panose="02010601030101010101" pitchFamily="2" charset="-122"/>
                        <a:ea typeface="FZShuTi" panose="02010601030101010101" pitchFamily="2" charset="-122"/>
                      </a:endParaRPr>
                    </a:p>
                  </a:txBody>
                  <a:tcPr>
                    <a:solidFill>
                      <a:srgbClr val="657071">
                        <a:alpha val="7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latin typeface="FZShuTi" panose="02010601030101010101" pitchFamily="2" charset="-122"/>
                          <a:ea typeface="FZShuTi" panose="02010601030101010101" pitchFamily="2" charset="-122"/>
                        </a:rPr>
                        <a:t>14</a:t>
                      </a:r>
                      <a:endParaRPr lang="zh-TW" altLang="en-US" sz="2000" b="1" dirty="0">
                        <a:latin typeface="FZShuTi" panose="02010601030101010101" pitchFamily="2" charset="-122"/>
                        <a:ea typeface="FZShuTi" panose="02010601030101010101" pitchFamily="2" charset="-122"/>
                      </a:endParaRPr>
                    </a:p>
                  </a:txBody>
                  <a:tcPr>
                    <a:solidFill>
                      <a:srgbClr val="657071">
                        <a:alpha val="7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latin typeface="FZShuTi" panose="02010601030101010101" pitchFamily="2" charset="-122"/>
                          <a:ea typeface="FZShuTi" panose="02010601030101010101" pitchFamily="2" charset="-122"/>
                        </a:rPr>
                        <a:t>15</a:t>
                      </a:r>
                      <a:endParaRPr lang="zh-TW" altLang="en-US" sz="2000" b="1" dirty="0">
                        <a:latin typeface="FZShuTi" panose="02010601030101010101" pitchFamily="2" charset="-122"/>
                        <a:ea typeface="FZShuTi" panose="02010601030101010101" pitchFamily="2" charset="-122"/>
                      </a:endParaRPr>
                    </a:p>
                  </a:txBody>
                  <a:tcPr>
                    <a:solidFill>
                      <a:srgbClr val="657071">
                        <a:alpha val="7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7401664"/>
                  </a:ext>
                </a:extLst>
              </a:tr>
              <a:tr h="930349"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latin typeface="FZShuTi" panose="02010601030101010101" pitchFamily="2" charset="-122"/>
                          <a:ea typeface="FZShuTi" panose="02010601030101010101" pitchFamily="2" charset="-122"/>
                        </a:rPr>
                        <a:t>16</a:t>
                      </a:r>
                      <a:endParaRPr lang="zh-TW" altLang="en-US" sz="2000" b="1" dirty="0">
                        <a:latin typeface="FZShuTi" panose="02010601030101010101" pitchFamily="2" charset="-122"/>
                        <a:ea typeface="FZShuTi" panose="02010601030101010101" pitchFamily="2" charset="-122"/>
                      </a:endParaRPr>
                    </a:p>
                  </a:txBody>
                  <a:tcPr>
                    <a:solidFill>
                      <a:srgbClr val="657071">
                        <a:alpha val="7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latin typeface="FZShuTi" panose="02010601030101010101" pitchFamily="2" charset="-122"/>
                          <a:ea typeface="FZShuTi" panose="02010601030101010101" pitchFamily="2" charset="-122"/>
                        </a:rPr>
                        <a:t>17</a:t>
                      </a:r>
                      <a:endParaRPr lang="zh-TW" altLang="en-US" sz="2000" b="1" dirty="0">
                        <a:latin typeface="FZShuTi" panose="02010601030101010101" pitchFamily="2" charset="-122"/>
                        <a:ea typeface="FZShuTi" panose="02010601030101010101" pitchFamily="2" charset="-122"/>
                      </a:endParaRPr>
                    </a:p>
                  </a:txBody>
                  <a:tcPr>
                    <a:solidFill>
                      <a:srgbClr val="657071">
                        <a:alpha val="7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latin typeface="FZShuTi" panose="02010601030101010101" pitchFamily="2" charset="-122"/>
                          <a:ea typeface="FZShuTi" panose="02010601030101010101" pitchFamily="2" charset="-122"/>
                        </a:rPr>
                        <a:t>18</a:t>
                      </a:r>
                      <a:endParaRPr lang="zh-TW" altLang="en-US" sz="2000" b="1" dirty="0">
                        <a:latin typeface="FZShuTi" panose="02010601030101010101" pitchFamily="2" charset="-122"/>
                        <a:ea typeface="FZShuTi" panose="02010601030101010101" pitchFamily="2" charset="-122"/>
                      </a:endParaRPr>
                    </a:p>
                  </a:txBody>
                  <a:tcPr>
                    <a:solidFill>
                      <a:srgbClr val="657071">
                        <a:alpha val="7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latin typeface="FZShuTi" panose="02010601030101010101" pitchFamily="2" charset="-122"/>
                          <a:ea typeface="FZShuTi" panose="02010601030101010101" pitchFamily="2" charset="-122"/>
                        </a:rPr>
                        <a:t>19</a:t>
                      </a:r>
                      <a:endParaRPr lang="zh-TW" altLang="en-US" sz="2000" b="1" dirty="0">
                        <a:latin typeface="FZShuTi" panose="02010601030101010101" pitchFamily="2" charset="-122"/>
                        <a:ea typeface="FZShuTi" panose="02010601030101010101" pitchFamily="2" charset="-122"/>
                      </a:endParaRPr>
                    </a:p>
                  </a:txBody>
                  <a:tcPr>
                    <a:solidFill>
                      <a:srgbClr val="657071">
                        <a:alpha val="7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latin typeface="FZShuTi" panose="02010601030101010101" pitchFamily="2" charset="-122"/>
                          <a:ea typeface="FZShuTi" panose="02010601030101010101" pitchFamily="2" charset="-122"/>
                        </a:rPr>
                        <a:t>20</a:t>
                      </a:r>
                      <a:endParaRPr lang="zh-TW" altLang="en-US" sz="2000" b="1" dirty="0">
                        <a:latin typeface="FZShuTi" panose="02010601030101010101" pitchFamily="2" charset="-122"/>
                        <a:ea typeface="FZShuTi" panose="02010601030101010101" pitchFamily="2" charset="-122"/>
                      </a:endParaRPr>
                    </a:p>
                  </a:txBody>
                  <a:tcPr>
                    <a:solidFill>
                      <a:srgbClr val="657071">
                        <a:alpha val="7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2000" b="1" dirty="0">
                        <a:latin typeface="FZShuTi" panose="02010601030101010101" pitchFamily="2" charset="-122"/>
                        <a:ea typeface="FZShuTi" panose="02010601030101010101" pitchFamily="2" charset="-122"/>
                      </a:endParaRPr>
                    </a:p>
                  </a:txBody>
                  <a:tcPr>
                    <a:solidFill>
                      <a:srgbClr val="657071">
                        <a:alpha val="7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2000" b="1" dirty="0">
                        <a:latin typeface="FZShuTi" panose="02010601030101010101" pitchFamily="2" charset="-122"/>
                        <a:ea typeface="FZShuTi" panose="02010601030101010101" pitchFamily="2" charset="-122"/>
                      </a:endParaRPr>
                    </a:p>
                  </a:txBody>
                  <a:tcPr>
                    <a:solidFill>
                      <a:srgbClr val="657071">
                        <a:alpha val="7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6767796"/>
                  </a:ext>
                </a:extLst>
              </a:tr>
            </a:tbl>
          </a:graphicData>
        </a:graphic>
      </p:graphicFrame>
      <p:grpSp>
        <p:nvGrpSpPr>
          <p:cNvPr id="21" name="群組 20">
            <a:extLst>
              <a:ext uri="{FF2B5EF4-FFF2-40B4-BE49-F238E27FC236}">
                <a16:creationId xmlns:a16="http://schemas.microsoft.com/office/drawing/2014/main" id="{90B32F00-195D-2D6D-CEDC-F2B1AD842860}"/>
              </a:ext>
            </a:extLst>
          </p:cNvPr>
          <p:cNvGrpSpPr/>
          <p:nvPr/>
        </p:nvGrpSpPr>
        <p:grpSpPr>
          <a:xfrm>
            <a:off x="1471989" y="1937488"/>
            <a:ext cx="9289317" cy="3316803"/>
            <a:chOff x="541101" y="2239186"/>
            <a:chExt cx="9289317" cy="3316803"/>
          </a:xfrm>
        </p:grpSpPr>
        <p:sp>
          <p:nvSpPr>
            <p:cNvPr id="12" name="矩形: 圓角 11">
              <a:extLst>
                <a:ext uri="{FF2B5EF4-FFF2-40B4-BE49-F238E27FC236}">
                  <a16:creationId xmlns:a16="http://schemas.microsoft.com/office/drawing/2014/main" id="{13460AC2-4275-77A0-E517-C8CEC060FFC6}"/>
                </a:ext>
              </a:extLst>
            </p:cNvPr>
            <p:cNvSpPr/>
            <p:nvPr/>
          </p:nvSpPr>
          <p:spPr>
            <a:xfrm>
              <a:off x="3437774" y="2239186"/>
              <a:ext cx="2977360" cy="530520"/>
            </a:xfrm>
            <a:prstGeom prst="roundRect">
              <a:avLst/>
            </a:prstGeom>
            <a:solidFill>
              <a:srgbClr val="333F50">
                <a:alpha val="89804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latin typeface="FZYaoTi" panose="02010601030101010101" pitchFamily="2" charset="-122"/>
                  <a:ea typeface="FZYaoTi" panose="02010601030101010101" pitchFamily="2" charset="-122"/>
                </a:rPr>
                <a:t>主題構想</a:t>
              </a:r>
            </a:p>
          </p:txBody>
        </p:sp>
        <p:sp>
          <p:nvSpPr>
            <p:cNvPr id="13" name="矩形: 圓角 12">
              <a:extLst>
                <a:ext uri="{FF2B5EF4-FFF2-40B4-BE49-F238E27FC236}">
                  <a16:creationId xmlns:a16="http://schemas.microsoft.com/office/drawing/2014/main" id="{E60E51B2-7A4C-105E-698C-8B97E6E05F1B}"/>
                </a:ext>
              </a:extLst>
            </p:cNvPr>
            <p:cNvSpPr/>
            <p:nvPr/>
          </p:nvSpPr>
          <p:spPr>
            <a:xfrm>
              <a:off x="7441274" y="2239186"/>
              <a:ext cx="2324163" cy="530520"/>
            </a:xfrm>
            <a:prstGeom prst="roundRect">
              <a:avLst/>
            </a:prstGeom>
            <a:solidFill>
              <a:schemeClr val="tx2">
                <a:lumMod val="60000"/>
                <a:lumOff val="40000"/>
                <a:alpha val="89804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latin typeface="FZYaoTi" panose="02010601030101010101" pitchFamily="2" charset="-122"/>
                  <a:ea typeface="FZYaoTi" panose="02010601030101010101" pitchFamily="2" charset="-122"/>
                </a:rPr>
                <a:t>網頁架構草稿</a:t>
              </a:r>
            </a:p>
          </p:txBody>
        </p:sp>
        <p:sp>
          <p:nvSpPr>
            <p:cNvPr id="16" name="矩形: 圓角 15">
              <a:extLst>
                <a:ext uri="{FF2B5EF4-FFF2-40B4-BE49-F238E27FC236}">
                  <a16:creationId xmlns:a16="http://schemas.microsoft.com/office/drawing/2014/main" id="{F988679F-FCD7-8920-ECB2-FAD67A942D90}"/>
                </a:ext>
              </a:extLst>
            </p:cNvPr>
            <p:cNvSpPr/>
            <p:nvPr/>
          </p:nvSpPr>
          <p:spPr>
            <a:xfrm>
              <a:off x="4554239" y="5025469"/>
              <a:ext cx="1221745" cy="530520"/>
            </a:xfrm>
            <a:prstGeom prst="roundRect">
              <a:avLst/>
            </a:prstGeom>
            <a:solidFill>
              <a:schemeClr val="tx2">
                <a:lumMod val="60000"/>
                <a:lumOff val="40000"/>
                <a:alpha val="89804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latin typeface="FZYaoTi" panose="02010601030101010101" pitchFamily="2" charset="-122"/>
                  <a:ea typeface="FZYaoTi" panose="02010601030101010101" pitchFamily="2" charset="-122"/>
                </a:rPr>
                <a:t>製作簡報</a:t>
              </a:r>
            </a:p>
          </p:txBody>
        </p:sp>
        <p:sp>
          <p:nvSpPr>
            <p:cNvPr id="17" name="矩形: 圓角 16">
              <a:extLst>
                <a:ext uri="{FF2B5EF4-FFF2-40B4-BE49-F238E27FC236}">
                  <a16:creationId xmlns:a16="http://schemas.microsoft.com/office/drawing/2014/main" id="{F297BBEB-D9B2-2C0D-FC28-70B97B5767A4}"/>
                </a:ext>
              </a:extLst>
            </p:cNvPr>
            <p:cNvSpPr/>
            <p:nvPr/>
          </p:nvSpPr>
          <p:spPr>
            <a:xfrm>
              <a:off x="5986851" y="5019590"/>
              <a:ext cx="1150795" cy="530520"/>
            </a:xfrm>
            <a:prstGeom prst="roundRect">
              <a:avLst/>
            </a:prstGeom>
            <a:solidFill>
              <a:srgbClr val="C00000">
                <a:alpha val="89804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latin typeface="FZYaoTi" panose="02010601030101010101" pitchFamily="2" charset="-122"/>
                  <a:ea typeface="FZYaoTi" panose="02010601030101010101" pitchFamily="2" charset="-122"/>
                </a:rPr>
                <a:t>專題發表</a:t>
              </a:r>
            </a:p>
          </p:txBody>
        </p:sp>
        <p:sp>
          <p:nvSpPr>
            <p:cNvPr id="20" name="矩形: 圓角 19">
              <a:extLst>
                <a:ext uri="{FF2B5EF4-FFF2-40B4-BE49-F238E27FC236}">
                  <a16:creationId xmlns:a16="http://schemas.microsoft.com/office/drawing/2014/main" id="{B02C0978-A8D9-C56F-4422-FD99A380C6CA}"/>
                </a:ext>
              </a:extLst>
            </p:cNvPr>
            <p:cNvSpPr/>
            <p:nvPr/>
          </p:nvSpPr>
          <p:spPr>
            <a:xfrm>
              <a:off x="887886" y="3171827"/>
              <a:ext cx="3053401" cy="530520"/>
            </a:xfrm>
            <a:prstGeom prst="roundRect">
              <a:avLst/>
            </a:prstGeom>
            <a:solidFill>
              <a:srgbClr val="333F50">
                <a:alpha val="89804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latin typeface="FZYaoTi" panose="02010601030101010101" pitchFamily="2" charset="-122"/>
                  <a:ea typeface="FZYaoTi" panose="02010601030101010101" pitchFamily="2" charset="-122"/>
                </a:rPr>
                <a:t>蒐集、製作素材</a:t>
              </a:r>
            </a:p>
          </p:txBody>
        </p:sp>
        <p:sp>
          <p:nvSpPr>
            <p:cNvPr id="22" name="矩形: 圓角 21">
              <a:extLst>
                <a:ext uri="{FF2B5EF4-FFF2-40B4-BE49-F238E27FC236}">
                  <a16:creationId xmlns:a16="http://schemas.microsoft.com/office/drawing/2014/main" id="{38967E7B-38FD-9BDA-234A-2CF6845D37C5}"/>
                </a:ext>
              </a:extLst>
            </p:cNvPr>
            <p:cNvSpPr/>
            <p:nvPr/>
          </p:nvSpPr>
          <p:spPr>
            <a:xfrm>
              <a:off x="4593398" y="3162180"/>
              <a:ext cx="2454127" cy="530520"/>
            </a:xfrm>
            <a:prstGeom prst="roundRect">
              <a:avLst/>
            </a:prstGeom>
            <a:solidFill>
              <a:schemeClr val="tx2">
                <a:lumMod val="60000"/>
                <a:lumOff val="40000"/>
                <a:alpha val="89804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latin typeface="FZYaoTi" panose="02010601030101010101" pitchFamily="2" charset="-122"/>
                  <a:ea typeface="FZYaoTi" panose="02010601030101010101" pitchFamily="2" charset="-122"/>
                </a:rPr>
                <a:t>頁首、商品小卡</a:t>
              </a:r>
            </a:p>
          </p:txBody>
        </p:sp>
        <p:sp>
          <p:nvSpPr>
            <p:cNvPr id="24" name="矩形: 圓角 23">
              <a:extLst>
                <a:ext uri="{FF2B5EF4-FFF2-40B4-BE49-F238E27FC236}">
                  <a16:creationId xmlns:a16="http://schemas.microsoft.com/office/drawing/2014/main" id="{FDA0EE71-8C78-D07E-AEA2-132E57FF9C31}"/>
                </a:ext>
              </a:extLst>
            </p:cNvPr>
            <p:cNvSpPr/>
            <p:nvPr/>
          </p:nvSpPr>
          <p:spPr>
            <a:xfrm>
              <a:off x="7376291" y="3162180"/>
              <a:ext cx="2454127" cy="530520"/>
            </a:xfrm>
            <a:prstGeom prst="roundRect">
              <a:avLst/>
            </a:prstGeom>
            <a:solidFill>
              <a:srgbClr val="333F50">
                <a:alpha val="89804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latin typeface="FZYaoTi" panose="02010601030101010101" pitchFamily="2" charset="-122"/>
                  <a:ea typeface="FZYaoTi" panose="02010601030101010101" pitchFamily="2" charset="-122"/>
                </a:rPr>
                <a:t>登入、註</a:t>
              </a:r>
              <a:r>
                <a:rPr lang="zh-TW" altLang="en-US" sz="1700" b="1" dirty="0">
                  <a:latin typeface="SimSun" panose="02010600030101010101" pitchFamily="2" charset="-122"/>
                  <a:ea typeface="SimSun" panose="02010600030101010101" pitchFamily="2" charset="-122"/>
                </a:rPr>
                <a:t>冊</a:t>
              </a:r>
              <a:r>
                <a:rPr lang="zh-TW" altLang="en-US" dirty="0">
                  <a:latin typeface="FZYaoTi" panose="02010601030101010101" pitchFamily="2" charset="-122"/>
                  <a:ea typeface="FZYaoTi" panose="02010601030101010101" pitchFamily="2" charset="-122"/>
                </a:rPr>
                <a:t>會員</a:t>
              </a:r>
              <a:endParaRPr lang="zh-TW" altLang="en-US" dirty="0">
                <a:latin typeface="Segoe UI Black" panose="020B0A02040204020203" pitchFamily="34" charset="0"/>
                <a:ea typeface="FZYaoTi" panose="02010601030101010101" pitchFamily="2" charset="-122"/>
              </a:endParaRPr>
            </a:p>
          </p:txBody>
        </p:sp>
        <p:sp>
          <p:nvSpPr>
            <p:cNvPr id="33" name="矩形: 圓角 32">
              <a:extLst>
                <a:ext uri="{FF2B5EF4-FFF2-40B4-BE49-F238E27FC236}">
                  <a16:creationId xmlns:a16="http://schemas.microsoft.com/office/drawing/2014/main" id="{D0DDD902-07D4-B9CB-4FB8-A2EFD79D6C06}"/>
                </a:ext>
              </a:extLst>
            </p:cNvPr>
            <p:cNvSpPr/>
            <p:nvPr/>
          </p:nvSpPr>
          <p:spPr>
            <a:xfrm>
              <a:off x="541101" y="4097325"/>
              <a:ext cx="1051850" cy="530520"/>
            </a:xfrm>
            <a:prstGeom prst="roundRect">
              <a:avLst/>
            </a:prstGeom>
            <a:solidFill>
              <a:schemeClr val="tx2">
                <a:lumMod val="60000"/>
                <a:lumOff val="40000"/>
                <a:alpha val="89804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latin typeface="FZYaoTi" panose="02010601030101010101" pitchFamily="2" charset="-122"/>
                  <a:ea typeface="FZYaoTi" panose="02010601030101010101" pitchFamily="2" charset="-122"/>
                </a:rPr>
                <a:t>問與答</a:t>
              </a:r>
            </a:p>
          </p:txBody>
        </p:sp>
        <p:sp>
          <p:nvSpPr>
            <p:cNvPr id="35" name="矩形: 圓角 34">
              <a:extLst>
                <a:ext uri="{FF2B5EF4-FFF2-40B4-BE49-F238E27FC236}">
                  <a16:creationId xmlns:a16="http://schemas.microsoft.com/office/drawing/2014/main" id="{82B96215-9CB3-E18A-0460-5E02B19D8FBE}"/>
                </a:ext>
              </a:extLst>
            </p:cNvPr>
            <p:cNvSpPr/>
            <p:nvPr/>
          </p:nvSpPr>
          <p:spPr>
            <a:xfrm>
              <a:off x="1865021" y="4097325"/>
              <a:ext cx="1160135" cy="530520"/>
            </a:xfrm>
            <a:prstGeom prst="roundRect">
              <a:avLst/>
            </a:prstGeom>
            <a:solidFill>
              <a:srgbClr val="333F50">
                <a:alpha val="89804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latin typeface="FZYaoTi" panose="02010601030101010101" pitchFamily="2" charset="-122"/>
                  <a:ea typeface="FZYaoTi" panose="02010601030101010101" pitchFamily="2" charset="-122"/>
                </a:rPr>
                <a:t>聯絡我們</a:t>
              </a:r>
            </a:p>
          </p:txBody>
        </p:sp>
        <p:sp>
          <p:nvSpPr>
            <p:cNvPr id="37" name="矩形: 圓角 36">
              <a:extLst>
                <a:ext uri="{FF2B5EF4-FFF2-40B4-BE49-F238E27FC236}">
                  <a16:creationId xmlns:a16="http://schemas.microsoft.com/office/drawing/2014/main" id="{74860195-831E-CEFF-B047-908180E6CBCA}"/>
                </a:ext>
              </a:extLst>
            </p:cNvPr>
            <p:cNvSpPr/>
            <p:nvPr/>
          </p:nvSpPr>
          <p:spPr>
            <a:xfrm>
              <a:off x="4721647" y="4097325"/>
              <a:ext cx="5043790" cy="530520"/>
            </a:xfrm>
            <a:prstGeom prst="roundRect">
              <a:avLst/>
            </a:prstGeom>
            <a:solidFill>
              <a:srgbClr val="333F50">
                <a:alpha val="89804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latin typeface="FZYaoTi" panose="02010601030101010101" pitchFamily="2" charset="-122"/>
                  <a:ea typeface="FZYaoTi" panose="02010601030101010101" pitchFamily="2" charset="-122"/>
                </a:rPr>
                <a:t>網頁互動功能優化</a:t>
              </a:r>
            </a:p>
          </p:txBody>
        </p:sp>
        <p:sp>
          <p:nvSpPr>
            <p:cNvPr id="45" name="矩形: 圓角 44">
              <a:extLst>
                <a:ext uri="{FF2B5EF4-FFF2-40B4-BE49-F238E27FC236}">
                  <a16:creationId xmlns:a16="http://schemas.microsoft.com/office/drawing/2014/main" id="{4B1FD632-05F2-F246-5F53-4909D7EE7E7F}"/>
                </a:ext>
              </a:extLst>
            </p:cNvPr>
            <p:cNvSpPr/>
            <p:nvPr/>
          </p:nvSpPr>
          <p:spPr>
            <a:xfrm>
              <a:off x="541101" y="5017760"/>
              <a:ext cx="3550724" cy="530520"/>
            </a:xfrm>
            <a:prstGeom prst="roundRect">
              <a:avLst/>
            </a:prstGeom>
            <a:solidFill>
              <a:srgbClr val="333F50">
                <a:alpha val="89804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latin typeface="FZYaoTi" panose="02010601030101010101" pitchFamily="2" charset="-122"/>
                  <a:ea typeface="FZYaoTi" panose="02010601030101010101" pitchFamily="2" charset="-122"/>
                </a:rPr>
                <a:t>網頁互動功能優化</a:t>
              </a:r>
            </a:p>
          </p:txBody>
        </p:sp>
        <p:sp>
          <p:nvSpPr>
            <p:cNvPr id="46" name="矩形: 圓角 45">
              <a:extLst>
                <a:ext uri="{FF2B5EF4-FFF2-40B4-BE49-F238E27FC236}">
                  <a16:creationId xmlns:a16="http://schemas.microsoft.com/office/drawing/2014/main" id="{1341592B-CEAD-8769-2C6F-6F51709148DC}"/>
                </a:ext>
              </a:extLst>
            </p:cNvPr>
            <p:cNvSpPr/>
            <p:nvPr/>
          </p:nvSpPr>
          <p:spPr>
            <a:xfrm>
              <a:off x="3366869" y="4085119"/>
              <a:ext cx="909275" cy="530520"/>
            </a:xfrm>
            <a:prstGeom prst="roundRect">
              <a:avLst/>
            </a:prstGeom>
            <a:solidFill>
              <a:schemeClr val="tx2">
                <a:lumMod val="60000"/>
                <a:lumOff val="40000"/>
                <a:alpha val="89804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latin typeface="FZYaoTi" panose="02010601030101010101" pitchFamily="2" charset="-122"/>
                  <a:ea typeface="FZYaoTi" panose="02010601030101010101" pitchFamily="2" charset="-122"/>
                </a:rPr>
                <a:t>頁尾</a:t>
              </a:r>
            </a:p>
          </p:txBody>
        </p:sp>
      </p:grp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B9234C73-88AF-F536-9A81-4A10D8CE78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9554533"/>
              </p:ext>
            </p:extLst>
          </p:nvPr>
        </p:nvGraphicFramePr>
        <p:xfrm>
          <a:off x="1292397" y="5477252"/>
          <a:ext cx="9607206" cy="958049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372458">
                  <a:extLst>
                    <a:ext uri="{9D8B030D-6E8A-4147-A177-3AD203B41FA5}">
                      <a16:colId xmlns:a16="http://schemas.microsoft.com/office/drawing/2014/main" val="2357785110"/>
                    </a:ext>
                  </a:extLst>
                </a:gridCol>
                <a:gridCol w="1372458">
                  <a:extLst>
                    <a:ext uri="{9D8B030D-6E8A-4147-A177-3AD203B41FA5}">
                      <a16:colId xmlns:a16="http://schemas.microsoft.com/office/drawing/2014/main" val="1061524108"/>
                    </a:ext>
                  </a:extLst>
                </a:gridCol>
                <a:gridCol w="1372458">
                  <a:extLst>
                    <a:ext uri="{9D8B030D-6E8A-4147-A177-3AD203B41FA5}">
                      <a16:colId xmlns:a16="http://schemas.microsoft.com/office/drawing/2014/main" val="1836495375"/>
                    </a:ext>
                  </a:extLst>
                </a:gridCol>
                <a:gridCol w="1372458">
                  <a:extLst>
                    <a:ext uri="{9D8B030D-6E8A-4147-A177-3AD203B41FA5}">
                      <a16:colId xmlns:a16="http://schemas.microsoft.com/office/drawing/2014/main" val="323817245"/>
                    </a:ext>
                  </a:extLst>
                </a:gridCol>
                <a:gridCol w="1372458">
                  <a:extLst>
                    <a:ext uri="{9D8B030D-6E8A-4147-A177-3AD203B41FA5}">
                      <a16:colId xmlns:a16="http://schemas.microsoft.com/office/drawing/2014/main" val="4290603747"/>
                    </a:ext>
                  </a:extLst>
                </a:gridCol>
                <a:gridCol w="1372458">
                  <a:extLst>
                    <a:ext uri="{9D8B030D-6E8A-4147-A177-3AD203B41FA5}">
                      <a16:colId xmlns:a16="http://schemas.microsoft.com/office/drawing/2014/main" val="1062202668"/>
                    </a:ext>
                  </a:extLst>
                </a:gridCol>
                <a:gridCol w="1372458">
                  <a:extLst>
                    <a:ext uri="{9D8B030D-6E8A-4147-A177-3AD203B41FA5}">
                      <a16:colId xmlns:a16="http://schemas.microsoft.com/office/drawing/2014/main" val="2042844203"/>
                    </a:ext>
                  </a:extLst>
                </a:gridCol>
              </a:tblGrid>
              <a:tr h="958049"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27</a:t>
                      </a:r>
                      <a:endParaRPr lang="zh-TW" altLang="en-US" dirty="0">
                        <a:latin typeface="Cambria" panose="02040503050406030204" pitchFamily="18" charset="0"/>
                      </a:endParaRPr>
                    </a:p>
                  </a:txBody>
                  <a:tcPr>
                    <a:solidFill>
                      <a:schemeClr val="bg2">
                        <a:lumMod val="25000"/>
                        <a:alpha val="7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28</a:t>
                      </a:r>
                      <a:endParaRPr lang="zh-TW" altLang="en-US" dirty="0">
                        <a:latin typeface="Cambria" panose="02040503050406030204" pitchFamily="18" charset="0"/>
                      </a:endParaRPr>
                    </a:p>
                  </a:txBody>
                  <a:tcPr>
                    <a:solidFill>
                      <a:schemeClr val="bg2">
                        <a:lumMod val="25000"/>
                        <a:alpha val="7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1</a:t>
                      </a:r>
                      <a:endParaRPr lang="zh-TW" altLang="en-US" dirty="0">
                        <a:latin typeface="Cambria" panose="02040503050406030204" pitchFamily="18" charset="0"/>
                      </a:endParaRPr>
                    </a:p>
                  </a:txBody>
                  <a:tcPr>
                    <a:solidFill>
                      <a:schemeClr val="bg2">
                        <a:lumMod val="25000"/>
                        <a:alpha val="7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2</a:t>
                      </a:r>
                      <a:endParaRPr lang="zh-TW" altLang="en-US" dirty="0">
                        <a:latin typeface="Cambria" panose="02040503050406030204" pitchFamily="18" charset="0"/>
                      </a:endParaRPr>
                    </a:p>
                  </a:txBody>
                  <a:tcPr>
                    <a:solidFill>
                      <a:schemeClr val="bg2">
                        <a:lumMod val="25000"/>
                        <a:alpha val="7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3</a:t>
                      </a:r>
                      <a:endParaRPr lang="zh-TW" altLang="en-US" dirty="0">
                        <a:latin typeface="Cambria" panose="02040503050406030204" pitchFamily="18" charset="0"/>
                      </a:endParaRPr>
                    </a:p>
                  </a:txBody>
                  <a:tcPr>
                    <a:solidFill>
                      <a:schemeClr val="bg2">
                        <a:lumMod val="25000"/>
                        <a:alpha val="7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4</a:t>
                      </a:r>
                      <a:endParaRPr lang="zh-TW" altLang="en-US" dirty="0">
                        <a:latin typeface="Cambria" panose="02040503050406030204" pitchFamily="18" charset="0"/>
                      </a:endParaRPr>
                    </a:p>
                  </a:txBody>
                  <a:tcPr>
                    <a:solidFill>
                      <a:schemeClr val="bg2">
                        <a:lumMod val="25000"/>
                        <a:alpha val="7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latin typeface="Cambria" panose="02040503050406030204" pitchFamily="18" charset="0"/>
                      </a:endParaRPr>
                    </a:p>
                  </a:txBody>
                  <a:tcPr>
                    <a:solidFill>
                      <a:schemeClr val="bg2">
                        <a:lumMod val="25000"/>
                        <a:alpha val="749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0446607"/>
                  </a:ext>
                </a:extLst>
              </a:tr>
            </a:tbl>
          </a:graphicData>
        </a:graphic>
      </p:graphicFrame>
      <p:grpSp>
        <p:nvGrpSpPr>
          <p:cNvPr id="23" name="群組 22">
            <a:extLst>
              <a:ext uri="{FF2B5EF4-FFF2-40B4-BE49-F238E27FC236}">
                <a16:creationId xmlns:a16="http://schemas.microsoft.com/office/drawing/2014/main" id="{8B2F4013-D300-1DE4-30A9-413DD31065A9}"/>
              </a:ext>
            </a:extLst>
          </p:cNvPr>
          <p:cNvGrpSpPr/>
          <p:nvPr/>
        </p:nvGrpSpPr>
        <p:grpSpPr>
          <a:xfrm>
            <a:off x="1471988" y="5818165"/>
            <a:ext cx="7985986" cy="530520"/>
            <a:chOff x="541100" y="6164664"/>
            <a:chExt cx="7985986" cy="530520"/>
          </a:xfrm>
        </p:grpSpPr>
        <p:sp>
          <p:nvSpPr>
            <p:cNvPr id="3" name="矩形: 圓角 2">
              <a:extLst>
                <a:ext uri="{FF2B5EF4-FFF2-40B4-BE49-F238E27FC236}">
                  <a16:creationId xmlns:a16="http://schemas.microsoft.com/office/drawing/2014/main" id="{D5012E73-42B9-0333-238F-35FE32B0C5E7}"/>
                </a:ext>
              </a:extLst>
            </p:cNvPr>
            <p:cNvSpPr/>
            <p:nvPr/>
          </p:nvSpPr>
          <p:spPr>
            <a:xfrm>
              <a:off x="541100" y="6164664"/>
              <a:ext cx="6596545" cy="530520"/>
            </a:xfrm>
            <a:prstGeom prst="roundRect">
              <a:avLst/>
            </a:prstGeom>
            <a:solidFill>
              <a:srgbClr val="333F50">
                <a:alpha val="89804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latin typeface="FZYaoTi" panose="02010601030101010101" pitchFamily="2" charset="-122"/>
                  <a:ea typeface="FZYaoTi" panose="02010601030101010101" pitchFamily="2" charset="-122"/>
                </a:rPr>
                <a:t>加入</a:t>
              </a:r>
              <a:r>
                <a:rPr lang="en-US" altLang="zh-TW" dirty="0">
                  <a:latin typeface="FZYaoTi" panose="02010601030101010101" pitchFamily="2" charset="-122"/>
                  <a:ea typeface="FZYaoTi" panose="02010601030101010101" pitchFamily="2" charset="-122"/>
                </a:rPr>
                <a:t>MySQL &amp; PHP </a:t>
              </a:r>
              <a:endParaRPr lang="zh-TW" altLang="en-US" dirty="0">
                <a:latin typeface="FZYaoTi" panose="02010601030101010101" pitchFamily="2" charset="-122"/>
                <a:ea typeface="FZYaoTi" panose="02010601030101010101" pitchFamily="2" charset="-122"/>
              </a:endParaRPr>
            </a:p>
          </p:txBody>
        </p:sp>
        <p:sp>
          <p:nvSpPr>
            <p:cNvPr id="4" name="矩形: 圓角 3">
              <a:extLst>
                <a:ext uri="{FF2B5EF4-FFF2-40B4-BE49-F238E27FC236}">
                  <a16:creationId xmlns:a16="http://schemas.microsoft.com/office/drawing/2014/main" id="{2DF6DBC7-5303-77C4-29B6-6208361D4B3E}"/>
                </a:ext>
              </a:extLst>
            </p:cNvPr>
            <p:cNvSpPr/>
            <p:nvPr/>
          </p:nvSpPr>
          <p:spPr>
            <a:xfrm>
              <a:off x="7376291" y="6164664"/>
              <a:ext cx="1150795" cy="530520"/>
            </a:xfrm>
            <a:prstGeom prst="roundRect">
              <a:avLst/>
            </a:prstGeom>
            <a:solidFill>
              <a:srgbClr val="C00000">
                <a:alpha val="89804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latin typeface="FZYaoTi" panose="02010601030101010101" pitchFamily="2" charset="-122"/>
                  <a:ea typeface="FZYaoTi" panose="02010601030101010101" pitchFamily="2" charset="-122"/>
                </a:rPr>
                <a:t>專題發表</a:t>
              </a:r>
            </a:p>
          </p:txBody>
        </p:sp>
      </p:grpSp>
      <p:sp>
        <p:nvSpPr>
          <p:cNvPr id="6" name="文字方塊 5">
            <a:extLst>
              <a:ext uri="{FF2B5EF4-FFF2-40B4-BE49-F238E27FC236}">
                <a16:creationId xmlns:a16="http://schemas.microsoft.com/office/drawing/2014/main" id="{4C10B1CE-35EA-B02F-7C4E-A268C41A4E56}"/>
              </a:ext>
            </a:extLst>
          </p:cNvPr>
          <p:cNvSpPr txBox="1"/>
          <p:nvPr/>
        </p:nvSpPr>
        <p:spPr>
          <a:xfrm>
            <a:off x="9457974" y="1032026"/>
            <a:ext cx="97654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000" dirty="0">
                <a:latin typeface="FZYaoTi" panose="02010601030101010101" pitchFamily="2" charset="-122"/>
                <a:ea typeface="FZYaoTi" panose="02010601030101010101" pitchFamily="2" charset="-122"/>
              </a:rPr>
              <a:t>FEB</a:t>
            </a:r>
            <a:endParaRPr lang="zh-TW" altLang="en-US" sz="3000" dirty="0">
              <a:latin typeface="FZYaoTi" panose="02010601030101010101" pitchFamily="2" charset="-122"/>
              <a:ea typeface="FZYaoTi" panose="02010601030101010101" pitchFamily="2" charset="-122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0FA3DE49-1D0F-A8ED-E874-4E681DD56B3B}"/>
              </a:ext>
            </a:extLst>
          </p:cNvPr>
          <p:cNvSpPr txBox="1"/>
          <p:nvPr/>
        </p:nvSpPr>
        <p:spPr>
          <a:xfrm>
            <a:off x="4340902" y="1059192"/>
            <a:ext cx="97654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000" dirty="0">
                <a:latin typeface="FZYaoTi" panose="02010601030101010101" pitchFamily="2" charset="-122"/>
                <a:ea typeface="FZYaoTi" panose="02010601030101010101" pitchFamily="2" charset="-122"/>
              </a:rPr>
              <a:t>JAN</a:t>
            </a:r>
            <a:endParaRPr lang="zh-TW" altLang="en-US" sz="3000" dirty="0">
              <a:latin typeface="FZYaoTi" panose="02010601030101010101" pitchFamily="2" charset="-122"/>
              <a:ea typeface="FZYaoTi" panose="02010601030101010101" pitchFamily="2" charset="-122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823E24F7-A579-7B7D-3175-C771E65E483A}"/>
              </a:ext>
            </a:extLst>
          </p:cNvPr>
          <p:cNvSpPr txBox="1"/>
          <p:nvPr/>
        </p:nvSpPr>
        <p:spPr>
          <a:xfrm>
            <a:off x="3991556" y="6352188"/>
            <a:ext cx="98514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000" dirty="0">
                <a:latin typeface="FZYaoTi" panose="02010601030101010101" pitchFamily="2" charset="-122"/>
                <a:ea typeface="FZYaoTi" panose="02010601030101010101" pitchFamily="2" charset="-122"/>
              </a:rPr>
              <a:t>MAR</a:t>
            </a:r>
            <a:endParaRPr lang="zh-TW" altLang="en-US" sz="3000" dirty="0">
              <a:latin typeface="FZYaoTi" panose="02010601030101010101" pitchFamily="2" charset="-122"/>
              <a:ea typeface="FZYaoTi" panose="02010601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954845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34DD5C-4C80-F384-A166-F743CAA44D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6D969904-92A8-34CD-E01A-782A4BAA8C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grpSp>
        <p:nvGrpSpPr>
          <p:cNvPr id="18" name="群組 17">
            <a:extLst>
              <a:ext uri="{FF2B5EF4-FFF2-40B4-BE49-F238E27FC236}">
                <a16:creationId xmlns:a16="http://schemas.microsoft.com/office/drawing/2014/main" id="{875EB8D1-D924-4735-6B55-F19F8FC5B05A}"/>
              </a:ext>
            </a:extLst>
          </p:cNvPr>
          <p:cNvGrpSpPr/>
          <p:nvPr/>
        </p:nvGrpSpPr>
        <p:grpSpPr>
          <a:xfrm>
            <a:off x="8375955" y="0"/>
            <a:ext cx="3819526" cy="1428750"/>
            <a:chOff x="228599" y="171450"/>
            <a:chExt cx="3819526" cy="1428750"/>
          </a:xfrm>
        </p:grpSpPr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461752D6-6A6C-6485-8061-40993FA056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058" t="13265" r="4412" b="4898"/>
            <a:stretch/>
          </p:blipFill>
          <p:spPr>
            <a:xfrm rot="5400000">
              <a:off x="1423987" y="-1023938"/>
              <a:ext cx="1428750" cy="3819526"/>
            </a:xfrm>
            <a:prstGeom prst="rect">
              <a:avLst/>
            </a:prstGeom>
          </p:spPr>
        </p:pic>
        <p:sp>
          <p:nvSpPr>
            <p:cNvPr id="14" name="文字方塊 13">
              <a:extLst>
                <a:ext uri="{FF2B5EF4-FFF2-40B4-BE49-F238E27FC236}">
                  <a16:creationId xmlns:a16="http://schemas.microsoft.com/office/drawing/2014/main" id="{C72191B0-A732-791B-D795-8FE0ADE37C84}"/>
                </a:ext>
              </a:extLst>
            </p:cNvPr>
            <p:cNvSpPr txBox="1"/>
            <p:nvPr/>
          </p:nvSpPr>
          <p:spPr>
            <a:xfrm>
              <a:off x="872435" y="315388"/>
              <a:ext cx="3072466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5000" dirty="0">
                  <a:latin typeface="FZShuTi" panose="02010601030101010101" pitchFamily="2" charset="-122"/>
                  <a:ea typeface="FZShuTi" panose="02010601030101010101" pitchFamily="2" charset="-122"/>
                </a:rPr>
                <a:t>功能介紹</a:t>
              </a:r>
            </a:p>
          </p:txBody>
        </p:sp>
      </p:grp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C897DEF3-03D3-092C-2301-4DFDC020B853}"/>
              </a:ext>
            </a:extLst>
          </p:cNvPr>
          <p:cNvGrpSpPr/>
          <p:nvPr/>
        </p:nvGrpSpPr>
        <p:grpSpPr>
          <a:xfrm>
            <a:off x="264277" y="296667"/>
            <a:ext cx="2770980" cy="2752793"/>
            <a:chOff x="3264062" y="2625197"/>
            <a:chExt cx="2770980" cy="2752793"/>
          </a:xfrm>
        </p:grpSpPr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9F65A921-F532-3BA9-E977-CC6DE88CAA6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21909">
              <a:off x="3264062" y="2625197"/>
              <a:ext cx="2752793" cy="2752793"/>
            </a:xfrm>
            <a:prstGeom prst="rect">
              <a:avLst/>
            </a:prstGeom>
          </p:spPr>
        </p:pic>
        <p:sp>
          <p:nvSpPr>
            <p:cNvPr id="4" name="文字方塊 3">
              <a:extLst>
                <a:ext uri="{FF2B5EF4-FFF2-40B4-BE49-F238E27FC236}">
                  <a16:creationId xmlns:a16="http://schemas.microsoft.com/office/drawing/2014/main" id="{93D815F6-8B15-A58B-F115-1FA87D47191B}"/>
                </a:ext>
              </a:extLst>
            </p:cNvPr>
            <p:cNvSpPr txBox="1"/>
            <p:nvPr/>
          </p:nvSpPr>
          <p:spPr>
            <a:xfrm>
              <a:off x="3899008" y="3651290"/>
              <a:ext cx="2136034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3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 UI Black" panose="020B0A02040204020203" pitchFamily="34" charset="0"/>
                  <a:ea typeface="FZYaoTi" panose="02010601030101010101" pitchFamily="2" charset="-122"/>
                </a:rPr>
                <a:t>HTML</a:t>
              </a:r>
              <a:endParaRPr lang="zh-TW" altLang="en-US" sz="3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FZYaoTi" panose="02010601030101010101" pitchFamily="2" charset="-122"/>
              </a:endParaRPr>
            </a:p>
          </p:txBody>
        </p:sp>
      </p:grpSp>
      <p:pic>
        <p:nvPicPr>
          <p:cNvPr id="16" name="圖片 15">
            <a:extLst>
              <a:ext uri="{FF2B5EF4-FFF2-40B4-BE49-F238E27FC236}">
                <a16:creationId xmlns:a16="http://schemas.microsoft.com/office/drawing/2014/main" id="{1B312FE5-CFEF-09AE-37EC-777843C51B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724" y="3113960"/>
            <a:ext cx="5909644" cy="60523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1" name="矩形: 圓角 20">
            <a:extLst>
              <a:ext uri="{FF2B5EF4-FFF2-40B4-BE49-F238E27FC236}">
                <a16:creationId xmlns:a16="http://schemas.microsoft.com/office/drawing/2014/main" id="{7B21C57A-826C-4BCE-5C12-09A8B0636C88}"/>
              </a:ext>
            </a:extLst>
          </p:cNvPr>
          <p:cNvSpPr/>
          <p:nvPr/>
        </p:nvSpPr>
        <p:spPr>
          <a:xfrm>
            <a:off x="291978" y="2359632"/>
            <a:ext cx="1214490" cy="530520"/>
          </a:xfrm>
          <a:prstGeom prst="roundRect">
            <a:avLst/>
          </a:prstGeom>
          <a:solidFill>
            <a:schemeClr val="tx2">
              <a:lumMod val="60000"/>
              <a:lumOff val="40000"/>
              <a:alpha val="89804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FZYaoTi" panose="02010601030101010101" pitchFamily="2" charset="-122"/>
                <a:ea typeface="FZYaoTi" panose="02010601030101010101" pitchFamily="2" charset="-122"/>
              </a:rPr>
              <a:t>頁首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3FDC179B-1B90-A276-7D4B-47FB2B6EFD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55401" y="4313039"/>
            <a:ext cx="4641953" cy="224306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17B667BD-33FE-0027-4508-F81650F7F3A6}"/>
              </a:ext>
            </a:extLst>
          </p:cNvPr>
          <p:cNvSpPr/>
          <p:nvPr/>
        </p:nvSpPr>
        <p:spPr>
          <a:xfrm>
            <a:off x="6748567" y="3670615"/>
            <a:ext cx="1382071" cy="530520"/>
          </a:xfrm>
          <a:prstGeom prst="roundRect">
            <a:avLst/>
          </a:prstGeom>
          <a:solidFill>
            <a:schemeClr val="tx2">
              <a:lumMod val="60000"/>
              <a:lumOff val="40000"/>
              <a:alpha val="89804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FZYaoTi" panose="02010601030101010101" pitchFamily="2" charset="-122"/>
                <a:ea typeface="FZYaoTi" panose="02010601030101010101" pitchFamily="2" charset="-122"/>
              </a:rPr>
              <a:t>問答區排版</a:t>
            </a:r>
          </a:p>
        </p:txBody>
      </p:sp>
    </p:spTree>
    <p:extLst>
      <p:ext uri="{BB962C8B-B14F-4D97-AF65-F5344CB8AC3E}">
        <p14:creationId xmlns:p14="http://schemas.microsoft.com/office/powerpoint/2010/main" val="23082506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45E3E3-64EC-0A23-65CC-A4B2FC1ABA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EE3CB3EF-41FE-CB22-4F10-C44D73DE1C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grpSp>
        <p:nvGrpSpPr>
          <p:cNvPr id="18" name="群組 17">
            <a:extLst>
              <a:ext uri="{FF2B5EF4-FFF2-40B4-BE49-F238E27FC236}">
                <a16:creationId xmlns:a16="http://schemas.microsoft.com/office/drawing/2014/main" id="{B6A4DCF2-6D51-C879-B637-419B2CA9FC0C}"/>
              </a:ext>
            </a:extLst>
          </p:cNvPr>
          <p:cNvGrpSpPr/>
          <p:nvPr/>
        </p:nvGrpSpPr>
        <p:grpSpPr>
          <a:xfrm>
            <a:off x="8375955" y="0"/>
            <a:ext cx="3819526" cy="1428750"/>
            <a:chOff x="228599" y="171450"/>
            <a:chExt cx="3819526" cy="1428750"/>
          </a:xfrm>
        </p:grpSpPr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88778431-1647-87BD-C49A-D46397A45C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058" t="13265" r="4412" b="4898"/>
            <a:stretch/>
          </p:blipFill>
          <p:spPr>
            <a:xfrm rot="5400000">
              <a:off x="1423987" y="-1023938"/>
              <a:ext cx="1428750" cy="3819526"/>
            </a:xfrm>
            <a:prstGeom prst="rect">
              <a:avLst/>
            </a:prstGeom>
          </p:spPr>
        </p:pic>
        <p:sp>
          <p:nvSpPr>
            <p:cNvPr id="14" name="文字方塊 13">
              <a:extLst>
                <a:ext uri="{FF2B5EF4-FFF2-40B4-BE49-F238E27FC236}">
                  <a16:creationId xmlns:a16="http://schemas.microsoft.com/office/drawing/2014/main" id="{CBCE2B5E-85A6-9A3E-505D-112985E9F325}"/>
                </a:ext>
              </a:extLst>
            </p:cNvPr>
            <p:cNvSpPr txBox="1"/>
            <p:nvPr/>
          </p:nvSpPr>
          <p:spPr>
            <a:xfrm>
              <a:off x="872435" y="315388"/>
              <a:ext cx="3072466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5000" dirty="0">
                  <a:latin typeface="FZShuTi" panose="02010601030101010101" pitchFamily="2" charset="-122"/>
                  <a:ea typeface="FZShuTi" panose="02010601030101010101" pitchFamily="2" charset="-122"/>
                </a:rPr>
                <a:t>功能介紹</a:t>
              </a:r>
            </a:p>
          </p:txBody>
        </p:sp>
      </p:grp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CE443DFA-81DF-C1CB-6123-02967DAAA142}"/>
              </a:ext>
            </a:extLst>
          </p:cNvPr>
          <p:cNvGrpSpPr/>
          <p:nvPr/>
        </p:nvGrpSpPr>
        <p:grpSpPr>
          <a:xfrm>
            <a:off x="264277" y="296667"/>
            <a:ext cx="2845403" cy="2752793"/>
            <a:chOff x="3264062" y="2625197"/>
            <a:chExt cx="2845403" cy="2752793"/>
          </a:xfrm>
        </p:grpSpPr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BED9111D-743E-98EF-A71E-D180093303C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21909">
              <a:off x="3264062" y="2625197"/>
              <a:ext cx="2752793" cy="2752793"/>
            </a:xfrm>
            <a:prstGeom prst="rect">
              <a:avLst/>
            </a:prstGeom>
          </p:spPr>
        </p:pic>
        <p:sp>
          <p:nvSpPr>
            <p:cNvPr id="4" name="文字方塊 3">
              <a:extLst>
                <a:ext uri="{FF2B5EF4-FFF2-40B4-BE49-F238E27FC236}">
                  <a16:creationId xmlns:a16="http://schemas.microsoft.com/office/drawing/2014/main" id="{228E959F-B72A-71B4-C27B-84DAF783982D}"/>
                </a:ext>
              </a:extLst>
            </p:cNvPr>
            <p:cNvSpPr txBox="1"/>
            <p:nvPr/>
          </p:nvSpPr>
          <p:spPr>
            <a:xfrm>
              <a:off x="3973431" y="3660796"/>
              <a:ext cx="2136034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3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 UI Black" panose="020B0A02040204020203" pitchFamily="34" charset="0"/>
                  <a:ea typeface="Segoe UI Black" panose="020B0A02040204020203" pitchFamily="34" charset="0"/>
                </a:rPr>
                <a:t>CSS</a:t>
              </a:r>
              <a:endParaRPr lang="zh-TW" altLang="en-US" sz="3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FZYaoTi" panose="02010601030101010101" pitchFamily="2" charset="-122"/>
              </a:endParaRPr>
            </a:p>
          </p:txBody>
        </p:sp>
      </p:grpSp>
      <p:pic>
        <p:nvPicPr>
          <p:cNvPr id="3" name="圖片 2">
            <a:extLst>
              <a:ext uri="{FF2B5EF4-FFF2-40B4-BE49-F238E27FC236}">
                <a16:creationId xmlns:a16="http://schemas.microsoft.com/office/drawing/2014/main" id="{7C5FECBD-B1F9-0A95-0C25-1D80801844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386" y="3114569"/>
            <a:ext cx="3645636" cy="126528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6" name="矩形: 圓角 5">
            <a:extLst>
              <a:ext uri="{FF2B5EF4-FFF2-40B4-BE49-F238E27FC236}">
                <a16:creationId xmlns:a16="http://schemas.microsoft.com/office/drawing/2014/main" id="{CD0523D6-ED57-FE0F-7DCE-FD42A4AE1E3B}"/>
              </a:ext>
            </a:extLst>
          </p:cNvPr>
          <p:cNvSpPr/>
          <p:nvPr/>
        </p:nvSpPr>
        <p:spPr>
          <a:xfrm>
            <a:off x="632085" y="2360241"/>
            <a:ext cx="2477596" cy="530520"/>
          </a:xfrm>
          <a:prstGeom prst="roundRect">
            <a:avLst/>
          </a:prstGeom>
          <a:solidFill>
            <a:srgbClr val="333F50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>
                <a:latin typeface="FZYaoTi" panose="02010601030101010101" pitchFamily="2" charset="-122"/>
                <a:ea typeface="FZYaoTi" panose="02010601030101010101" pitchFamily="2" charset="-122"/>
              </a:rPr>
              <a:t>Animate.cs</a:t>
            </a:r>
            <a:r>
              <a:rPr lang="en-US" altLang="zh-TW" dirty="0">
                <a:latin typeface="FZYaoTi" panose="02010601030101010101" pitchFamily="2" charset="-122"/>
                <a:ea typeface="FZYaoTi" panose="02010601030101010101" pitchFamily="2" charset="-122"/>
              </a:rPr>
              <a:t> -</a:t>
            </a:r>
            <a:r>
              <a:rPr lang="zh-TW" altLang="en-US" dirty="0">
                <a:latin typeface="FZYaoTi" panose="02010601030101010101" pitchFamily="2" charset="-122"/>
                <a:ea typeface="FZYaoTi" panose="02010601030101010101" pitchFamily="2" charset="-122"/>
              </a:rPr>
              <a:t> </a:t>
            </a:r>
            <a:r>
              <a:rPr lang="en-US" altLang="zh-TW" dirty="0">
                <a:latin typeface="FZYaoTi" panose="02010601030101010101" pitchFamily="2" charset="-122"/>
                <a:ea typeface="FZYaoTi" panose="02010601030101010101" pitchFamily="2" charset="-122"/>
              </a:rPr>
              <a:t>CSS </a:t>
            </a:r>
            <a:r>
              <a:rPr lang="zh-TW" altLang="en-US" dirty="0">
                <a:latin typeface="FZYaoTi" panose="02010601030101010101" pitchFamily="2" charset="-122"/>
                <a:ea typeface="FZYaoTi" panose="02010601030101010101" pitchFamily="2" charset="-122"/>
              </a:rPr>
              <a:t>動畫</a:t>
            </a: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EAC40764-10BB-8F7E-5E32-20D13D9923DC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7168" t="23690" r="81432" b="5372"/>
          <a:stretch/>
        </p:blipFill>
        <p:spPr>
          <a:xfrm>
            <a:off x="8992197" y="2017781"/>
            <a:ext cx="1293521" cy="452760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1B25525A-B6D6-BDBE-68AC-9587C30C635C}"/>
              </a:ext>
            </a:extLst>
          </p:cNvPr>
          <p:cNvSpPr/>
          <p:nvPr/>
        </p:nvSpPr>
        <p:spPr>
          <a:xfrm>
            <a:off x="6096000" y="2360241"/>
            <a:ext cx="2477596" cy="530520"/>
          </a:xfrm>
          <a:prstGeom prst="roundRect">
            <a:avLst/>
          </a:prstGeom>
          <a:solidFill>
            <a:srgbClr val="333F50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latin typeface="FZYaoTi" panose="02010601030101010101" pitchFamily="2" charset="-122"/>
                <a:ea typeface="FZYaoTi" panose="02010601030101010101" pitchFamily="2" charset="-122"/>
              </a:rPr>
              <a:t>RWD </a:t>
            </a:r>
            <a:r>
              <a:rPr lang="zh-TW" altLang="en-US" dirty="0">
                <a:latin typeface="FZYaoTi" panose="02010601030101010101" pitchFamily="2" charset="-122"/>
                <a:ea typeface="FZYaoTi" panose="02010601030101010101" pitchFamily="2" charset="-122"/>
              </a:rPr>
              <a:t>商品排列調整</a:t>
            </a:r>
          </a:p>
        </p:txBody>
      </p:sp>
    </p:spTree>
    <p:extLst>
      <p:ext uri="{BB962C8B-B14F-4D97-AF65-F5344CB8AC3E}">
        <p14:creationId xmlns:p14="http://schemas.microsoft.com/office/powerpoint/2010/main" val="31859248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B0F943-5D57-AB8A-8784-DC2849B535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6726B23D-25D7-ED6D-56E0-B03196EEDC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884"/>
            <a:ext cx="12192000" cy="6858001"/>
          </a:xfrm>
          <a:prstGeom prst="rect">
            <a:avLst/>
          </a:prstGeom>
        </p:spPr>
      </p:pic>
      <p:grpSp>
        <p:nvGrpSpPr>
          <p:cNvPr id="18" name="群組 17">
            <a:extLst>
              <a:ext uri="{FF2B5EF4-FFF2-40B4-BE49-F238E27FC236}">
                <a16:creationId xmlns:a16="http://schemas.microsoft.com/office/drawing/2014/main" id="{07C8427B-B11F-25BD-2C05-51E484DD00BD}"/>
              </a:ext>
            </a:extLst>
          </p:cNvPr>
          <p:cNvGrpSpPr/>
          <p:nvPr/>
        </p:nvGrpSpPr>
        <p:grpSpPr>
          <a:xfrm>
            <a:off x="8375955" y="0"/>
            <a:ext cx="3819526" cy="1428750"/>
            <a:chOff x="228599" y="171450"/>
            <a:chExt cx="3819526" cy="1428750"/>
          </a:xfrm>
        </p:grpSpPr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029F21D1-2487-3384-1444-6836641BDF4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058" t="13265" r="4412" b="4898"/>
            <a:stretch/>
          </p:blipFill>
          <p:spPr>
            <a:xfrm rot="5400000">
              <a:off x="1423987" y="-1023938"/>
              <a:ext cx="1428750" cy="3819526"/>
            </a:xfrm>
            <a:prstGeom prst="rect">
              <a:avLst/>
            </a:prstGeom>
          </p:spPr>
        </p:pic>
        <p:sp>
          <p:nvSpPr>
            <p:cNvPr id="14" name="文字方塊 13">
              <a:extLst>
                <a:ext uri="{FF2B5EF4-FFF2-40B4-BE49-F238E27FC236}">
                  <a16:creationId xmlns:a16="http://schemas.microsoft.com/office/drawing/2014/main" id="{00AC6A6F-80DC-A2A0-1244-100735E87AB6}"/>
                </a:ext>
              </a:extLst>
            </p:cNvPr>
            <p:cNvSpPr txBox="1"/>
            <p:nvPr/>
          </p:nvSpPr>
          <p:spPr>
            <a:xfrm>
              <a:off x="872435" y="315388"/>
              <a:ext cx="3072466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5000" dirty="0">
                  <a:latin typeface="FZShuTi" panose="02010601030101010101" pitchFamily="2" charset="-122"/>
                  <a:ea typeface="FZShuTi" panose="02010601030101010101" pitchFamily="2" charset="-122"/>
                </a:rPr>
                <a:t>功能介紹</a:t>
              </a:r>
            </a:p>
          </p:txBody>
        </p:sp>
      </p:grp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D7812A4B-4F51-3919-C7CB-F63C9F2BD216}"/>
              </a:ext>
            </a:extLst>
          </p:cNvPr>
          <p:cNvGrpSpPr/>
          <p:nvPr/>
        </p:nvGrpSpPr>
        <p:grpSpPr>
          <a:xfrm>
            <a:off x="264277" y="296667"/>
            <a:ext cx="2752793" cy="2752793"/>
            <a:chOff x="3264062" y="2625197"/>
            <a:chExt cx="2752793" cy="2752793"/>
          </a:xfrm>
        </p:grpSpPr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4FD609DA-8733-6A70-3471-966177C00C4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21909">
              <a:off x="3264062" y="2625197"/>
              <a:ext cx="2752793" cy="2752793"/>
            </a:xfrm>
            <a:prstGeom prst="rect">
              <a:avLst/>
            </a:prstGeom>
          </p:spPr>
        </p:pic>
        <p:sp>
          <p:nvSpPr>
            <p:cNvPr id="4" name="文字方塊 3">
              <a:extLst>
                <a:ext uri="{FF2B5EF4-FFF2-40B4-BE49-F238E27FC236}">
                  <a16:creationId xmlns:a16="http://schemas.microsoft.com/office/drawing/2014/main" id="{A40180C7-1425-03B8-2F80-E6BF38AB529E}"/>
                </a:ext>
              </a:extLst>
            </p:cNvPr>
            <p:cNvSpPr txBox="1"/>
            <p:nvPr/>
          </p:nvSpPr>
          <p:spPr>
            <a:xfrm>
              <a:off x="3441803" y="3651290"/>
              <a:ext cx="2136034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3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 UI Black" panose="020B0A02040204020203" pitchFamily="34" charset="0"/>
                  <a:ea typeface="Segoe UI Black" panose="020B0A02040204020203" pitchFamily="34" charset="0"/>
                </a:rPr>
                <a:t>Bootstrap</a:t>
              </a:r>
              <a:endParaRPr lang="zh-TW" altLang="en-US" sz="3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FZYaoTi" panose="02010601030101010101" pitchFamily="2" charset="-122"/>
              </a:endParaRPr>
            </a:p>
          </p:txBody>
        </p:sp>
      </p:grpSp>
      <p:pic>
        <p:nvPicPr>
          <p:cNvPr id="17" name="圖片 16">
            <a:extLst>
              <a:ext uri="{FF2B5EF4-FFF2-40B4-BE49-F238E27FC236}">
                <a16:creationId xmlns:a16="http://schemas.microsoft.com/office/drawing/2014/main" id="{BD125BB9-BA32-583D-32BC-D02CBBFE53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619" b="93367" l="2866" r="95860">
                        <a14:foregroundMark x1="11040" y1="24544" x2="6157" y2="45274"/>
                        <a14:foregroundMark x1="6157" y1="45274" x2="9342" y2="75124"/>
                        <a14:foregroundMark x1="9342" y1="75124" x2="53503" y2="93864"/>
                        <a14:foregroundMark x1="53503" y1="93864" x2="58493" y2="92537"/>
                        <a14:foregroundMark x1="67304" y1="87065" x2="75372" y2="83914"/>
                        <a14:foregroundMark x1="75372" y1="83914" x2="88641" y2="60697"/>
                        <a14:foregroundMark x1="88641" y1="60697" x2="92144" y2="39967"/>
                        <a14:foregroundMark x1="92144" y1="39967" x2="91826" y2="36318"/>
                        <a14:foregroundMark x1="92144" y1="31841" x2="94374" y2="52073"/>
                        <a14:foregroundMark x1="94374" y1="52073" x2="91614" y2="69983"/>
                        <a14:foregroundMark x1="91614" y1="69983" x2="81316" y2="83250"/>
                        <a14:foregroundMark x1="81316" y1="83250" x2="74628" y2="84411"/>
                        <a14:foregroundMark x1="95541" y1="47761" x2="96072" y2="61360"/>
                        <a14:foregroundMark x1="96072" y1="61360" x2="95860" y2="61692"/>
                        <a14:foregroundMark x1="9236" y1="29187" x2="4777" y2="40464"/>
                        <a14:foregroundMark x1="4777" y1="40464" x2="4777" y2="62189"/>
                        <a14:foregroundMark x1="4777" y1="62189" x2="6263" y2="71973"/>
                        <a14:foregroundMark x1="6263" y1="71973" x2="10616" y2="81758"/>
                        <a14:foregroundMark x1="4246" y1="40796" x2="2866" y2="42289"/>
                        <a14:foregroundMark x1="40127" y1="83914" x2="33439" y2="8656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47095" y="2723347"/>
            <a:ext cx="5693300" cy="364443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0B273461-056D-50C7-2F36-4DAFDE7E0E5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377" b="98182" l="4167" r="92593">
                        <a14:foregroundMark x1="11574" y1="14545" x2="15278" y2="29870"/>
                        <a14:foregroundMark x1="12037" y1="10649" x2="72222" y2="6753"/>
                        <a14:foregroundMark x1="55556" y1="3377" x2="55556" y2="3377"/>
                        <a14:foregroundMark x1="14352" y1="44156" x2="14352" y2="44156"/>
                        <a14:foregroundMark x1="18519" y1="49091" x2="18519" y2="49091"/>
                        <a14:foregroundMark x1="15278" y1="39221" x2="15278" y2="39221"/>
                        <a14:foregroundMark x1="12963" y1="31688" x2="31944" y2="52987"/>
                        <a14:foregroundMark x1="31944" y1="52987" x2="68519" y2="50649"/>
                        <a14:foregroundMark x1="68519" y1="50649" x2="68519" y2="50649"/>
                        <a14:foregroundMark x1="86574" y1="39481" x2="67593" y2="73766"/>
                        <a14:foregroundMark x1="67593" y1="73766" x2="47222" y2="85714"/>
                        <a14:foregroundMark x1="47222" y1="85714" x2="46296" y2="85714"/>
                        <a14:foregroundMark x1="15741" y1="44156" x2="16204" y2="91948"/>
                        <a14:foregroundMark x1="68519" y1="92987" x2="42593" y2="88052"/>
                        <a14:foregroundMark x1="42593" y1="88052" x2="38426" y2="65195"/>
                        <a14:foregroundMark x1="38426" y1="65195" x2="41204" y2="62078"/>
                        <a14:foregroundMark x1="56944" y1="65455" x2="56944" y2="65455"/>
                        <a14:foregroundMark x1="85648" y1="54545" x2="92593" y2="74805"/>
                        <a14:foregroundMark x1="8796" y1="52208" x2="34259" y2="57922"/>
                        <a14:foregroundMark x1="38889" y1="64156" x2="34722" y2="63377"/>
                        <a14:foregroundMark x1="6944" y1="55844" x2="6944" y2="55844"/>
                        <a14:foregroundMark x1="7407" y1="53247" x2="7407" y2="53247"/>
                        <a14:foregroundMark x1="6019" y1="53247" x2="6019" y2="54286"/>
                        <a14:foregroundMark x1="10185" y1="67013" x2="10185" y2="67013"/>
                        <a14:foregroundMark x1="7870" y1="56364" x2="16667" y2="90390"/>
                        <a14:foregroundMark x1="16667" y1="90390" x2="62963" y2="94286"/>
                        <a14:foregroundMark x1="62963" y1="94286" x2="81481" y2="80519"/>
                        <a14:foregroundMark x1="81481" y1="80519" x2="82407" y2="77403"/>
                        <a14:foregroundMark x1="87500" y1="80519" x2="84259" y2="89870"/>
                        <a14:foregroundMark x1="76852" y1="66494" x2="76389" y2="72468"/>
                        <a14:foregroundMark x1="6481" y1="64156" x2="7407" y2="92468"/>
                        <a14:foregroundMark x1="7407" y1="92468" x2="42130" y2="95844"/>
                        <a14:foregroundMark x1="42130" y1="95844" x2="67593" y2="94545"/>
                        <a14:foregroundMark x1="67593" y1="94545" x2="81944" y2="89870"/>
                        <a14:foregroundMark x1="39352" y1="63377" x2="48611" y2="68312"/>
                        <a14:foregroundMark x1="92593" y1="50909" x2="92593" y2="50909"/>
                        <a14:foregroundMark x1="83333" y1="86494" x2="78241" y2="94026"/>
                        <a14:foregroundMark x1="87500" y1="91688" x2="84259" y2="94545"/>
                        <a14:foregroundMark x1="89815" y1="93247" x2="84722" y2="95844"/>
                        <a14:foregroundMark x1="87963" y1="95844" x2="81019" y2="96623"/>
                        <a14:foregroundMark x1="90741" y1="97143" x2="90741" y2="97143"/>
                        <a14:foregroundMark x1="91667" y1="97143" x2="91667" y2="97143"/>
                        <a14:foregroundMark x1="91667" y1="96104" x2="26852" y2="97403"/>
                        <a14:foregroundMark x1="26852" y1="97403" x2="6481" y2="92468"/>
                        <a14:foregroundMark x1="26852" y1="98182" x2="7407" y2="93506"/>
                        <a14:foregroundMark x1="10648" y1="96364" x2="8796" y2="96883"/>
                        <a14:foregroundMark x1="6406" y1="95325" x2="5556" y2="95065"/>
                        <a14:foregroundMark x1="7252" y1="95584" x2="6406" y2="95325"/>
                        <a14:foregroundMark x1="8952" y1="96104" x2="7252" y2="95584"/>
                        <a14:foregroundMark x1="10648" y1="96623" x2="8952" y2="96104"/>
                        <a14:foregroundMark x1="4167" y1="95325" x2="4167" y2="95325"/>
                        <a14:foregroundMark x1="5093" y1="95584" x2="5093" y2="95584"/>
                        <a14:foregroundMark x1="4167" y1="95844" x2="4167" y2="95844"/>
                        <a14:foregroundMark x1="4630" y1="95325" x2="4630" y2="95325"/>
                        <a14:foregroundMark x1="4630" y1="95325" x2="4630" y2="95325"/>
                        <a14:foregroundMark x1="4630" y1="95325" x2="4630" y2="95844"/>
                        <a14:foregroundMark x1="4630" y1="95065" x2="4630" y2="95325"/>
                        <a14:backgroundMark x1="5556" y1="97922" x2="5093" y2="97922"/>
                        <a14:backgroundMark x1="3704" y1="96104" x2="3704" y2="96104"/>
                        <a14:backgroundMark x1="3241" y1="95325" x2="3241" y2="95325"/>
                        <a14:backgroundMark x1="92130" y1="97922" x2="92130" y2="97922"/>
                        <a14:backgroundMark x1="91667" y1="97922" x2="91667" y2="97922"/>
                        <a14:backgroundMark x1="92593" y1="97403" x2="92593" y2="97403"/>
                        <a14:backgroundMark x1="92593" y1="97143" x2="92593" y2="97143"/>
                        <a14:backgroundMark x1="92593" y1="96883" x2="92593" y2="96883"/>
                        <a14:backgroundMark x1="92593" y1="96623" x2="92593" y2="96623"/>
                        <a14:backgroundMark x1="92130" y1="97662" x2="92130" y2="97662"/>
                        <a14:backgroundMark x1="91667" y1="97662" x2="91667" y2="97662"/>
                        <a14:backgroundMark x1="92593" y1="97403" x2="92593" y2="97403"/>
                        <a14:backgroundMark x1="92130" y1="97143" x2="92130" y2="97143"/>
                        <a14:backgroundMark x1="89352" y1="98182" x2="89352" y2="98182"/>
                      </a14:backgroundRemoval>
                    </a14:imgEffect>
                  </a14:imgLayer>
                </a14:imgProps>
              </a:ext>
            </a:extLst>
          </a:blip>
          <a:srcRect l="3703" t="844" r="3703" b="1429"/>
          <a:stretch/>
        </p:blipFill>
        <p:spPr>
          <a:xfrm>
            <a:off x="8196055" y="3197005"/>
            <a:ext cx="1367676" cy="257294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E63C279D-BFFA-5785-5B98-8250ECF2E85A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4368" r="2913"/>
          <a:stretch/>
        </p:blipFill>
        <p:spPr>
          <a:xfrm>
            <a:off x="10170329" y="3233275"/>
            <a:ext cx="1188000" cy="2500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4" name="矩形: 圓角 23">
            <a:extLst>
              <a:ext uri="{FF2B5EF4-FFF2-40B4-BE49-F238E27FC236}">
                <a16:creationId xmlns:a16="http://schemas.microsoft.com/office/drawing/2014/main" id="{39FD4DDC-81C9-D085-6A11-20777C82AD14}"/>
              </a:ext>
            </a:extLst>
          </p:cNvPr>
          <p:cNvSpPr/>
          <p:nvPr/>
        </p:nvSpPr>
        <p:spPr>
          <a:xfrm>
            <a:off x="7553945" y="2458087"/>
            <a:ext cx="1628387" cy="530520"/>
          </a:xfrm>
          <a:prstGeom prst="roundRect">
            <a:avLst/>
          </a:prstGeom>
          <a:solidFill>
            <a:schemeClr val="tx2">
              <a:lumMod val="60000"/>
              <a:lumOff val="40000"/>
              <a:alpha val="89804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latin typeface="FZYaoTi" panose="02010601030101010101" pitchFamily="2" charset="-122"/>
                <a:ea typeface="FZYaoTi" panose="02010601030101010101" pitchFamily="2" charset="-122"/>
              </a:rPr>
              <a:t>Card - </a:t>
            </a:r>
            <a:r>
              <a:rPr lang="zh-TW" altLang="en-US" dirty="0">
                <a:latin typeface="FZYaoTi" panose="02010601030101010101" pitchFamily="2" charset="-122"/>
                <a:ea typeface="FZYaoTi" panose="02010601030101010101" pitchFamily="2" charset="-122"/>
              </a:rPr>
              <a:t>商品圖</a:t>
            </a:r>
          </a:p>
        </p:txBody>
      </p:sp>
      <p:sp>
        <p:nvSpPr>
          <p:cNvPr id="25" name="矩形: 圓角 24">
            <a:extLst>
              <a:ext uri="{FF2B5EF4-FFF2-40B4-BE49-F238E27FC236}">
                <a16:creationId xmlns:a16="http://schemas.microsoft.com/office/drawing/2014/main" id="{A70F6580-180C-D1EA-6B41-4D66A38647B7}"/>
              </a:ext>
            </a:extLst>
          </p:cNvPr>
          <p:cNvSpPr/>
          <p:nvPr/>
        </p:nvSpPr>
        <p:spPr>
          <a:xfrm>
            <a:off x="1210149" y="2458087"/>
            <a:ext cx="2075976" cy="530520"/>
          </a:xfrm>
          <a:prstGeom prst="roundRect">
            <a:avLst/>
          </a:prstGeom>
          <a:solidFill>
            <a:schemeClr val="tx2">
              <a:lumMod val="60000"/>
              <a:lumOff val="40000"/>
              <a:alpha val="89804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latin typeface="FZYaoTi" panose="02010601030101010101" pitchFamily="2" charset="-122"/>
                <a:ea typeface="FZYaoTi" panose="02010601030101010101" pitchFamily="2" charset="-122"/>
              </a:rPr>
              <a:t>Carousel</a:t>
            </a:r>
            <a:r>
              <a:rPr lang="zh-TW" altLang="en-US" dirty="0">
                <a:latin typeface="FZYaoTi" panose="02010601030101010101" pitchFamily="2" charset="-122"/>
                <a:ea typeface="FZYaoTi" panose="02010601030101010101" pitchFamily="2" charset="-122"/>
              </a:rPr>
              <a:t> </a:t>
            </a:r>
            <a:r>
              <a:rPr lang="en-US" altLang="zh-TW" dirty="0">
                <a:latin typeface="FZYaoTi" panose="02010601030101010101" pitchFamily="2" charset="-122"/>
                <a:ea typeface="FZYaoTi" panose="02010601030101010101" pitchFamily="2" charset="-122"/>
              </a:rPr>
              <a:t>–</a:t>
            </a:r>
            <a:r>
              <a:rPr lang="zh-TW" altLang="en-US" dirty="0">
                <a:latin typeface="FZYaoTi" panose="02010601030101010101" pitchFamily="2" charset="-122"/>
                <a:ea typeface="FZYaoTi" panose="02010601030101010101" pitchFamily="2" charset="-122"/>
              </a:rPr>
              <a:t> 輪播圖 </a:t>
            </a:r>
          </a:p>
        </p:txBody>
      </p:sp>
    </p:spTree>
    <p:extLst>
      <p:ext uri="{BB962C8B-B14F-4D97-AF65-F5344CB8AC3E}">
        <p14:creationId xmlns:p14="http://schemas.microsoft.com/office/powerpoint/2010/main" val="15418912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33EF7C-E03E-8AB6-65B7-457CE7437B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97158F18-3462-06DB-1111-5C1956CBF2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grpSp>
        <p:nvGrpSpPr>
          <p:cNvPr id="18" name="群組 17">
            <a:extLst>
              <a:ext uri="{FF2B5EF4-FFF2-40B4-BE49-F238E27FC236}">
                <a16:creationId xmlns:a16="http://schemas.microsoft.com/office/drawing/2014/main" id="{CC615E45-25FC-F9AF-364A-4E5C360584C6}"/>
              </a:ext>
            </a:extLst>
          </p:cNvPr>
          <p:cNvGrpSpPr/>
          <p:nvPr/>
        </p:nvGrpSpPr>
        <p:grpSpPr>
          <a:xfrm>
            <a:off x="8375955" y="0"/>
            <a:ext cx="3819526" cy="1428750"/>
            <a:chOff x="228599" y="171450"/>
            <a:chExt cx="3819526" cy="1428750"/>
          </a:xfrm>
        </p:grpSpPr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71E34722-0FEC-0E7B-0B74-E3B1455584B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058" t="13265" r="4412" b="4898"/>
            <a:stretch/>
          </p:blipFill>
          <p:spPr>
            <a:xfrm rot="5400000">
              <a:off x="1423987" y="-1023938"/>
              <a:ext cx="1428750" cy="3819526"/>
            </a:xfrm>
            <a:prstGeom prst="rect">
              <a:avLst/>
            </a:prstGeom>
          </p:spPr>
        </p:pic>
        <p:sp>
          <p:nvSpPr>
            <p:cNvPr id="14" name="文字方塊 13">
              <a:extLst>
                <a:ext uri="{FF2B5EF4-FFF2-40B4-BE49-F238E27FC236}">
                  <a16:creationId xmlns:a16="http://schemas.microsoft.com/office/drawing/2014/main" id="{5C693312-6318-29D8-B7E2-8441EB944916}"/>
                </a:ext>
              </a:extLst>
            </p:cNvPr>
            <p:cNvSpPr txBox="1"/>
            <p:nvPr/>
          </p:nvSpPr>
          <p:spPr>
            <a:xfrm>
              <a:off x="872435" y="315388"/>
              <a:ext cx="3072466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5000" dirty="0">
                  <a:latin typeface="FZShuTi" panose="02010601030101010101" pitchFamily="2" charset="-122"/>
                  <a:ea typeface="FZShuTi" panose="02010601030101010101" pitchFamily="2" charset="-122"/>
                </a:rPr>
                <a:t>功能介紹</a:t>
              </a:r>
            </a:p>
          </p:txBody>
        </p:sp>
      </p:grp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1671F25C-89CF-CFE8-30E7-AA6875737266}"/>
              </a:ext>
            </a:extLst>
          </p:cNvPr>
          <p:cNvGrpSpPr/>
          <p:nvPr/>
        </p:nvGrpSpPr>
        <p:grpSpPr>
          <a:xfrm>
            <a:off x="264277" y="296667"/>
            <a:ext cx="2752793" cy="2752793"/>
            <a:chOff x="3264062" y="2625197"/>
            <a:chExt cx="2752793" cy="2752793"/>
          </a:xfrm>
        </p:grpSpPr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CA51C82C-C92E-E8B5-4F15-4C3E19A56C9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21909">
              <a:off x="3264062" y="2625197"/>
              <a:ext cx="2752793" cy="2752793"/>
            </a:xfrm>
            <a:prstGeom prst="rect">
              <a:avLst/>
            </a:prstGeom>
          </p:spPr>
        </p:pic>
        <p:sp>
          <p:nvSpPr>
            <p:cNvPr id="4" name="文字方塊 3">
              <a:extLst>
                <a:ext uri="{FF2B5EF4-FFF2-40B4-BE49-F238E27FC236}">
                  <a16:creationId xmlns:a16="http://schemas.microsoft.com/office/drawing/2014/main" id="{105E4AD1-E25D-3DA4-3CF6-74E40BB35245}"/>
                </a:ext>
              </a:extLst>
            </p:cNvPr>
            <p:cNvSpPr txBox="1"/>
            <p:nvPr/>
          </p:nvSpPr>
          <p:spPr>
            <a:xfrm>
              <a:off x="3409904" y="3661923"/>
              <a:ext cx="2136034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3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 UI Black" panose="020B0A02040204020203" pitchFamily="34" charset="0"/>
                  <a:ea typeface="Segoe UI Black" panose="020B0A02040204020203" pitchFamily="34" charset="0"/>
                </a:rPr>
                <a:t>JavaScript</a:t>
              </a:r>
              <a:endParaRPr lang="zh-TW" altLang="en-US" sz="3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FZYaoTi" panose="02010601030101010101" pitchFamily="2" charset="-122"/>
              </a:endParaRPr>
            </a:p>
          </p:txBody>
        </p:sp>
      </p:grpSp>
      <p:pic>
        <p:nvPicPr>
          <p:cNvPr id="9" name="圖片 8">
            <a:extLst>
              <a:ext uri="{FF2B5EF4-FFF2-40B4-BE49-F238E27FC236}">
                <a16:creationId xmlns:a16="http://schemas.microsoft.com/office/drawing/2014/main" id="{B3E961BA-F2D1-9478-D769-AA07596714E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2767" y="2902906"/>
            <a:ext cx="3267612" cy="336232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0" name="矩形: 圓角 9">
            <a:extLst>
              <a:ext uri="{FF2B5EF4-FFF2-40B4-BE49-F238E27FC236}">
                <a16:creationId xmlns:a16="http://schemas.microsoft.com/office/drawing/2014/main" id="{66ADB53B-EC3B-EA1D-2A45-497B089DC91E}"/>
              </a:ext>
            </a:extLst>
          </p:cNvPr>
          <p:cNvSpPr/>
          <p:nvPr/>
        </p:nvSpPr>
        <p:spPr>
          <a:xfrm>
            <a:off x="632085" y="2360241"/>
            <a:ext cx="2477596" cy="530520"/>
          </a:xfrm>
          <a:prstGeom prst="roundRect">
            <a:avLst/>
          </a:prstGeom>
          <a:solidFill>
            <a:srgbClr val="333F50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FZYaoTi" panose="02010601030101010101" pitchFamily="2" charset="-122"/>
                <a:ea typeface="FZYaoTi" panose="02010601030101010101" pitchFamily="2" charset="-122"/>
              </a:rPr>
              <a:t>註</a:t>
            </a:r>
            <a:r>
              <a:rPr lang="zh-TW" altLang="en-US" sz="1700" dirty="0">
                <a:latin typeface="SimSun" panose="02010600030101010101" pitchFamily="2" charset="-122"/>
                <a:ea typeface="SimSun" panose="02010600030101010101" pitchFamily="2" charset="-122"/>
              </a:rPr>
              <a:t>冊</a:t>
            </a:r>
            <a:r>
              <a:rPr lang="zh-TW" altLang="en-US" dirty="0">
                <a:latin typeface="FZYaoTi" panose="02010601030101010101" pitchFamily="2" charset="-122"/>
                <a:ea typeface="FZYaoTi" panose="02010601030101010101" pitchFamily="2" charset="-122"/>
              </a:rPr>
              <a:t>按鈕表單驗證</a:t>
            </a:r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880201C6-8DFE-8B1F-FC68-FA5FA8E12128}"/>
              </a:ext>
            </a:extLst>
          </p:cNvPr>
          <p:cNvSpPr/>
          <p:nvPr/>
        </p:nvSpPr>
        <p:spPr>
          <a:xfrm>
            <a:off x="5682767" y="2148578"/>
            <a:ext cx="4602951" cy="530520"/>
          </a:xfrm>
          <a:prstGeom prst="roundRect">
            <a:avLst/>
          </a:prstGeom>
          <a:solidFill>
            <a:srgbClr val="333F50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FZYaoTi" panose="02010601030101010101" pitchFamily="2" charset="-122"/>
                <a:ea typeface="FZYaoTi" panose="02010601030101010101" pitchFamily="2" charset="-122"/>
              </a:rPr>
              <a:t>點擊購物袋 </a:t>
            </a:r>
            <a:r>
              <a:rPr lang="zh-TW" altLang="en-US" sz="1500" dirty="0">
                <a:latin typeface="FZYaoTi" panose="02010601030101010101" pitchFamily="2" charset="-122"/>
                <a:ea typeface="FZYaoTi" panose="02010601030101010101" pitchFamily="2" charset="-122"/>
              </a:rPr>
              <a:t>→</a:t>
            </a:r>
            <a:r>
              <a:rPr lang="zh-TW" altLang="en-US" dirty="0">
                <a:latin typeface="FZYaoTi" panose="02010601030101010101" pitchFamily="2" charset="-122"/>
                <a:ea typeface="FZYaoTi" panose="02010601030101010101" pitchFamily="2" charset="-122"/>
              </a:rPr>
              <a:t> 圖示數字</a:t>
            </a:r>
            <a:r>
              <a:rPr lang="en-US" altLang="zh-TW" dirty="0">
                <a:latin typeface="FZYaoTi" panose="02010601030101010101" pitchFamily="2" charset="-122"/>
                <a:ea typeface="FZYaoTi" panose="02010601030101010101" pitchFamily="2" charset="-122"/>
              </a:rPr>
              <a:t>+1</a:t>
            </a:r>
            <a:r>
              <a:rPr lang="zh-TW" altLang="en-US" dirty="0">
                <a:latin typeface="FZYaoTi" panose="02010601030101010101" pitchFamily="2" charset="-122"/>
                <a:ea typeface="FZYaoTi" panose="02010601030101010101" pitchFamily="2" charset="-122"/>
              </a:rPr>
              <a:t> 、購物袋商品</a:t>
            </a:r>
            <a:r>
              <a:rPr lang="en-US" altLang="zh-TW" dirty="0">
                <a:latin typeface="FZYaoTi" panose="02010601030101010101" pitchFamily="2" charset="-122"/>
                <a:ea typeface="FZYaoTi" panose="02010601030101010101" pitchFamily="2" charset="-122"/>
              </a:rPr>
              <a:t>+1</a:t>
            </a:r>
            <a:endParaRPr lang="zh-TW" altLang="en-US" dirty="0">
              <a:latin typeface="FZYaoTi" panose="02010601030101010101" pitchFamily="2" charset="-122"/>
              <a:ea typeface="FZYaoTi" panose="02010601030101010101" pitchFamily="2" charset="-122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6BB65C5D-23CE-F0DD-E246-4BE46D7AC10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2199" y="3235762"/>
            <a:ext cx="2444189" cy="326417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B984BA6D-2EDD-39B8-2A54-683066A3031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344" y="3114569"/>
            <a:ext cx="3527617" cy="256172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445440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173A35-0148-533F-A28E-A9E9F0D4B8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82C66B29-A789-4EB1-4CD0-47DF95094D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grpSp>
        <p:nvGrpSpPr>
          <p:cNvPr id="18" name="群組 17">
            <a:extLst>
              <a:ext uri="{FF2B5EF4-FFF2-40B4-BE49-F238E27FC236}">
                <a16:creationId xmlns:a16="http://schemas.microsoft.com/office/drawing/2014/main" id="{B6442524-80CE-282B-FE3C-B99408F6485F}"/>
              </a:ext>
            </a:extLst>
          </p:cNvPr>
          <p:cNvGrpSpPr/>
          <p:nvPr/>
        </p:nvGrpSpPr>
        <p:grpSpPr>
          <a:xfrm>
            <a:off x="8375955" y="0"/>
            <a:ext cx="3819526" cy="1428750"/>
            <a:chOff x="228599" y="171450"/>
            <a:chExt cx="3819526" cy="1428750"/>
          </a:xfrm>
        </p:grpSpPr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A4C165B1-60AF-91E3-765B-45E647FB0B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058" t="13265" r="4412" b="4898"/>
            <a:stretch/>
          </p:blipFill>
          <p:spPr>
            <a:xfrm rot="5400000">
              <a:off x="1423987" y="-1023938"/>
              <a:ext cx="1428750" cy="3819526"/>
            </a:xfrm>
            <a:prstGeom prst="rect">
              <a:avLst/>
            </a:prstGeom>
          </p:spPr>
        </p:pic>
        <p:sp>
          <p:nvSpPr>
            <p:cNvPr id="14" name="文字方塊 13">
              <a:extLst>
                <a:ext uri="{FF2B5EF4-FFF2-40B4-BE49-F238E27FC236}">
                  <a16:creationId xmlns:a16="http://schemas.microsoft.com/office/drawing/2014/main" id="{26BEC7C6-F545-D19C-67C6-358966C0156C}"/>
                </a:ext>
              </a:extLst>
            </p:cNvPr>
            <p:cNvSpPr txBox="1"/>
            <p:nvPr/>
          </p:nvSpPr>
          <p:spPr>
            <a:xfrm>
              <a:off x="872435" y="315388"/>
              <a:ext cx="3072466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5000" dirty="0">
                  <a:latin typeface="FZShuTi" panose="02010601030101010101" pitchFamily="2" charset="-122"/>
                  <a:ea typeface="FZShuTi" panose="02010601030101010101" pitchFamily="2" charset="-122"/>
                </a:rPr>
                <a:t>功能介紹</a:t>
              </a:r>
            </a:p>
          </p:txBody>
        </p:sp>
      </p:grpSp>
      <p:pic>
        <p:nvPicPr>
          <p:cNvPr id="7" name="圖片 6">
            <a:extLst>
              <a:ext uri="{FF2B5EF4-FFF2-40B4-BE49-F238E27FC236}">
                <a16:creationId xmlns:a16="http://schemas.microsoft.com/office/drawing/2014/main" id="{A1705C29-1B5B-DEAB-88AE-557E65D46C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21909">
            <a:off x="155950" y="-245398"/>
            <a:ext cx="3635426" cy="3635426"/>
          </a:xfrm>
          <a:prstGeom prst="rect">
            <a:avLst/>
          </a:prstGeom>
        </p:spPr>
      </p:pic>
      <p:sp>
        <p:nvSpPr>
          <p:cNvPr id="2" name="矩形: 圓角 1">
            <a:extLst>
              <a:ext uri="{FF2B5EF4-FFF2-40B4-BE49-F238E27FC236}">
                <a16:creationId xmlns:a16="http://schemas.microsoft.com/office/drawing/2014/main" id="{0E599241-3589-9C6F-EE76-6EE09D8961DA}"/>
              </a:ext>
            </a:extLst>
          </p:cNvPr>
          <p:cNvSpPr/>
          <p:nvPr/>
        </p:nvSpPr>
        <p:spPr>
          <a:xfrm>
            <a:off x="119357" y="2230414"/>
            <a:ext cx="2514483" cy="530520"/>
          </a:xfrm>
          <a:prstGeom prst="roundRect">
            <a:avLst/>
          </a:prstGeom>
          <a:solidFill>
            <a:schemeClr val="tx2">
              <a:lumMod val="60000"/>
              <a:lumOff val="40000"/>
              <a:alpha val="89804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FZYaoTi" panose="02010601030101010101" pitchFamily="2" charset="-122"/>
                <a:ea typeface="FZYaoTi" panose="02010601030101010101" pitchFamily="2" charset="-122"/>
              </a:rPr>
              <a:t>會員註</a:t>
            </a:r>
            <a:r>
              <a:rPr lang="zh-TW" altLang="en-US" sz="1700" dirty="0">
                <a:latin typeface="+mn-ea"/>
              </a:rPr>
              <a:t>冊</a:t>
            </a:r>
            <a:r>
              <a:rPr lang="zh-TW" altLang="en-US" dirty="0">
                <a:latin typeface="FZYaoTi" panose="02010601030101010101" pitchFamily="2" charset="-122"/>
                <a:ea typeface="FZYaoTi" panose="02010601030101010101" pitchFamily="2" charset="-122"/>
              </a:rPr>
              <a:t>系統</a:t>
            </a:r>
            <a:r>
              <a:rPr lang="en-US" altLang="zh-TW" dirty="0">
                <a:latin typeface="FZYaoTi" panose="02010601030101010101" pitchFamily="2" charset="-122"/>
                <a:ea typeface="FZYaoTi" panose="02010601030101010101" pitchFamily="2" charset="-122"/>
              </a:rPr>
              <a:t> </a:t>
            </a:r>
            <a:endParaRPr lang="zh-TW" altLang="en-US" dirty="0">
              <a:latin typeface="FZYaoTi" panose="02010601030101010101" pitchFamily="2" charset="-122"/>
              <a:ea typeface="FZYaoTi" panose="02010601030101010101" pitchFamily="2" charset="-122"/>
            </a:endParaRP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942C2611-2BD5-673F-C430-0C9D43710B74}"/>
              </a:ext>
            </a:extLst>
          </p:cNvPr>
          <p:cNvSpPr/>
          <p:nvPr/>
        </p:nvSpPr>
        <p:spPr>
          <a:xfrm>
            <a:off x="6842660" y="2230414"/>
            <a:ext cx="2514483" cy="530520"/>
          </a:xfrm>
          <a:prstGeom prst="roundRect">
            <a:avLst/>
          </a:prstGeom>
          <a:solidFill>
            <a:schemeClr val="tx2">
              <a:lumMod val="60000"/>
              <a:lumOff val="40000"/>
              <a:alpha val="89804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FZYaoTi" panose="02010601030101010101" pitchFamily="2" charset="-122"/>
                <a:ea typeface="FZYaoTi" panose="02010601030101010101" pitchFamily="2" charset="-122"/>
              </a:rPr>
              <a:t>訂單管理（結帳功能）</a:t>
            </a:r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1D4E6311-CFED-299A-0906-BF1C262268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57" y="2996998"/>
            <a:ext cx="3375683" cy="243631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8A5EC48F-89DD-614F-ECAB-ED9C90863C8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752981">
            <a:off x="3685319" y="4702921"/>
            <a:ext cx="837126" cy="837126"/>
          </a:xfrm>
          <a:prstGeom prst="rect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7D41515D-43BE-FC86-66C8-86CA6E6F67F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1520" y="5622540"/>
            <a:ext cx="3896118" cy="106937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2" name="矩形 21">
            <a:extLst>
              <a:ext uri="{FF2B5EF4-FFF2-40B4-BE49-F238E27FC236}">
                <a16:creationId xmlns:a16="http://schemas.microsoft.com/office/drawing/2014/main" id="{E82137E9-60C2-111E-8C0A-8AE7BA7FDB6E}"/>
              </a:ext>
            </a:extLst>
          </p:cNvPr>
          <p:cNvSpPr/>
          <p:nvPr/>
        </p:nvSpPr>
        <p:spPr>
          <a:xfrm>
            <a:off x="3829123" y="6490114"/>
            <a:ext cx="2171514" cy="168982"/>
          </a:xfrm>
          <a:prstGeom prst="rect">
            <a:avLst/>
          </a:prstGeom>
          <a:solidFill>
            <a:srgbClr val="F8EC02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25" name="圖片 24">
            <a:extLst>
              <a:ext uri="{FF2B5EF4-FFF2-40B4-BE49-F238E27FC236}">
                <a16:creationId xmlns:a16="http://schemas.microsoft.com/office/drawing/2014/main" id="{000659AF-E12A-2439-45F6-1D455F5F7F6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77" r="3689" b="4076"/>
          <a:stretch/>
        </p:blipFill>
        <p:spPr>
          <a:xfrm>
            <a:off x="6901453" y="2938929"/>
            <a:ext cx="1795509" cy="3386137"/>
          </a:xfrm>
          <a:prstGeom prst="rect">
            <a:avLst/>
          </a:prstGeom>
        </p:spPr>
      </p:pic>
      <p:pic>
        <p:nvPicPr>
          <p:cNvPr id="27" name="圖片 26">
            <a:extLst>
              <a:ext uri="{FF2B5EF4-FFF2-40B4-BE49-F238E27FC236}">
                <a16:creationId xmlns:a16="http://schemas.microsoft.com/office/drawing/2014/main" id="{0418D106-40BE-6A5E-9E7B-20A30E8D19D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0585" y="5450101"/>
            <a:ext cx="3152058" cy="124209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8" name="圖片 27">
            <a:extLst>
              <a:ext uri="{FF2B5EF4-FFF2-40B4-BE49-F238E27FC236}">
                <a16:creationId xmlns:a16="http://schemas.microsoft.com/office/drawing/2014/main" id="{CF4E4505-5E25-E5E8-8952-97E95984962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752981">
            <a:off x="9222666" y="4430148"/>
            <a:ext cx="837126" cy="837126"/>
          </a:xfrm>
          <a:prstGeom prst="rect">
            <a:avLst/>
          </a:prstGeom>
        </p:spPr>
      </p:pic>
      <p:sp>
        <p:nvSpPr>
          <p:cNvPr id="29" name="矩形 28">
            <a:extLst>
              <a:ext uri="{FF2B5EF4-FFF2-40B4-BE49-F238E27FC236}">
                <a16:creationId xmlns:a16="http://schemas.microsoft.com/office/drawing/2014/main" id="{6D9200B6-D74E-44A7-A2D0-6187036F868D}"/>
              </a:ext>
            </a:extLst>
          </p:cNvPr>
          <p:cNvSpPr/>
          <p:nvPr/>
        </p:nvSpPr>
        <p:spPr>
          <a:xfrm>
            <a:off x="10244137" y="6504506"/>
            <a:ext cx="1790969" cy="140197"/>
          </a:xfrm>
          <a:prstGeom prst="rect">
            <a:avLst/>
          </a:prstGeom>
          <a:solidFill>
            <a:srgbClr val="F8EC02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0E107288-6173-AB08-B07B-4E2F2EFD4321}"/>
              </a:ext>
            </a:extLst>
          </p:cNvPr>
          <p:cNvSpPr txBox="1"/>
          <p:nvPr/>
        </p:nvSpPr>
        <p:spPr>
          <a:xfrm>
            <a:off x="1759702" y="1228050"/>
            <a:ext cx="138656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&amp;</a:t>
            </a:r>
            <a:r>
              <a:rPr lang="zh-TW" altLang="en-US" sz="3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en-US" altLang="zh-TW" sz="3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PHP</a:t>
            </a:r>
            <a:endParaRPr lang="zh-TW" altLang="en-US" sz="3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 Black" panose="020B0A02040204020203" pitchFamily="34" charset="0"/>
              <a:ea typeface="FZYaoTi" panose="02010601030101010101" pitchFamily="2" charset="-122"/>
            </a:endParaRP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DA967231-FE2C-0591-0644-50EF79D3AC2C}"/>
              </a:ext>
            </a:extLst>
          </p:cNvPr>
          <p:cNvSpPr txBox="1"/>
          <p:nvPr/>
        </p:nvSpPr>
        <p:spPr>
          <a:xfrm>
            <a:off x="348643" y="1221500"/>
            <a:ext cx="15423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MySQL</a:t>
            </a:r>
          </a:p>
        </p:txBody>
      </p:sp>
    </p:spTree>
    <p:extLst>
      <p:ext uri="{BB962C8B-B14F-4D97-AF65-F5344CB8AC3E}">
        <p14:creationId xmlns:p14="http://schemas.microsoft.com/office/powerpoint/2010/main" val="33280742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641</TotalTime>
  <Words>237</Words>
  <Application>Microsoft Office PowerPoint</Application>
  <PresentationFormat>寬螢幕</PresentationFormat>
  <Paragraphs>94</Paragraphs>
  <Slides>11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11</vt:i4>
      </vt:variant>
    </vt:vector>
  </HeadingPairs>
  <TitlesOfParts>
    <vt:vector size="20" baseType="lpstr">
      <vt:lpstr>FZShuTi</vt:lpstr>
      <vt:lpstr>Segoe UI Black</vt:lpstr>
      <vt:lpstr>Cambria</vt:lpstr>
      <vt:lpstr>FZYaoTi</vt:lpstr>
      <vt:lpstr>Calibri Light</vt:lpstr>
      <vt:lpstr>Arial</vt:lpstr>
      <vt:lpstr>SimSun</vt:lpstr>
      <vt:lpstr>Calibri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蒼義 陳</dc:creator>
  <cp:lastModifiedBy>蒼義 陳</cp:lastModifiedBy>
  <cp:revision>24</cp:revision>
  <dcterms:created xsi:type="dcterms:W3CDTF">2025-02-18T01:48:21Z</dcterms:created>
  <dcterms:modified xsi:type="dcterms:W3CDTF">2025-04-22T03:02:05Z</dcterms:modified>
</cp:coreProperties>
</file>